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12160" y="4853411"/>
            <a:ext cx="2827040" cy="12223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458200" cy="43924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Презентация </a:t>
            </a:r>
          </a:p>
          <a:p>
            <a:pPr algn="ctr"/>
            <a:r>
              <a:rPr lang="ru-RU" b="1" dirty="0" smtClean="0"/>
              <a:t>к занятию с детьми подготовительной группы</a:t>
            </a:r>
          </a:p>
          <a:p>
            <a:pPr algn="ctr"/>
            <a:r>
              <a:rPr lang="ru-RU" b="1" dirty="0" smtClean="0"/>
              <a:t> </a:t>
            </a:r>
            <a:r>
              <a:rPr lang="ru-RU" sz="3600" b="1" dirty="0" smtClean="0"/>
              <a:t>по развитию толерантного отношения к людям с ОВЗ</a:t>
            </a:r>
          </a:p>
          <a:p>
            <a:pPr algn="ctr"/>
            <a:r>
              <a:rPr lang="ru-RU" sz="5200" b="1" dirty="0" smtClean="0"/>
              <a:t>«Они, такие же, как и мы!»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48404" y="5157192"/>
            <a:ext cx="5428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Подготовила воспитатель </a:t>
            </a:r>
          </a:p>
          <a:p>
            <a:pPr algn="r"/>
            <a:r>
              <a:rPr lang="ru-RU" b="1" dirty="0" smtClean="0"/>
              <a:t>МКДОУ ЦРР – детский сад №21 </a:t>
            </a:r>
          </a:p>
          <a:p>
            <a:pPr algn="r"/>
            <a:r>
              <a:rPr lang="ru-RU" b="1" dirty="0" err="1" smtClean="0"/>
              <a:t>Пегина</a:t>
            </a:r>
            <a:r>
              <a:rPr lang="ru-RU" b="1" dirty="0" smtClean="0"/>
              <a:t> О.А.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medblock.ru/uploads/posts/2017-01/1484818617_1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41764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edelya40.ru/wp-content/uploads/2016/11/f668462d896ff73787fb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60648"/>
            <a:ext cx="374064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ilk-pravda.ru/wp-content/uploads/2016/08/img-20151129180000-38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84984"/>
            <a:ext cx="399620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http://kursktv.ru/sites/default/files/styles/galleryformatter_slide/public/dsc_0869.jpg?itok=rF4UBC_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573016"/>
            <a:ext cx="3995565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600201"/>
            <a:ext cx="3178696" cy="1180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myluga.com/wp-content/uploads/2016/02/Deti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501008"/>
            <a:ext cx="500432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xn--b1aaalbpdjc1bbxpfp.xn--p1ai/uploads/posts/2016-10/1477381957_invali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620688"/>
            <a:ext cx="4478898" cy="2520280"/>
          </a:xfrm>
          <a:prstGeom prst="rect">
            <a:avLst/>
          </a:prstGeom>
          <a:noFill/>
        </p:spPr>
      </p:pic>
      <p:pic>
        <p:nvPicPr>
          <p:cNvPr id="22534" name="Picture 6" descr="http://lgotyinfo.ru/wp-content/uploads/2017/04/kakie-lgoty-dayutsya-materi-rebenka-invalida-na-rabote-v-2017-godu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88640"/>
            <a:ext cx="3696411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zdorovie29.ru/wp-content/uploads/invalid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4169072" cy="28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ro-invalidov.ru/uploads/posts/2013-05/1368615162_gotovay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861048"/>
            <a:ext cx="46085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://omsk-news.net/img/20141016/3d822eba69646534d35dad6f0f0697b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548680"/>
            <a:ext cx="3624402" cy="2718302"/>
          </a:xfrm>
          <a:prstGeom prst="rect">
            <a:avLst/>
          </a:prstGeom>
          <a:noFill/>
        </p:spPr>
      </p:pic>
      <p:pic>
        <p:nvPicPr>
          <p:cNvPr id="12292" name="Picture 4" descr="http://planetadetstva.net/wp-content/uploads/2014/12/obuchenie-gluxix-doshkolnikov-3-4-letnego-vozrasta-daktilnoj-rechi-i-elementam-igry-640x4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077072"/>
            <a:ext cx="3704242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www.kelownanow.com/files/Main_Hard_Hearing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861048"/>
            <a:ext cx="41044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s://ds03.infourok.ru/uploads/ex/0bb5/0000e28c-01b133c0/hello_html_655ea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4207108" cy="2736304"/>
          </a:xfrm>
          <a:prstGeom prst="rect">
            <a:avLst/>
          </a:prstGeom>
          <a:noFill/>
        </p:spPr>
      </p:pic>
      <p:pic>
        <p:nvPicPr>
          <p:cNvPr id="7172" name="Picture 4" descr="http://gradus.pro/wp-content/uploads/2017/10/article-2211090-154A0B4D000005DC-673_1024x615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420888"/>
            <a:ext cx="4298630" cy="258169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3.infourok.ru/uploads/ex/084d/0004751c-505035bb/img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548680"/>
            <a:ext cx="7380585" cy="567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vyboroved.ru/images/raznoe/kak-vubrat-slyxovoi-apparat/skolko-stoit-slyxovoi-apparat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76565" y="1554163"/>
            <a:ext cx="75432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rhiv.vmestezp.org/uploads/posts/2016-03/medium/1458728959_0_ba542_35082a90_x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68052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s://im0-tub-ru.yandex.net/i?id=bce481b3e1a050ee7ab69dc693f83db5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5157" y="3068960"/>
            <a:ext cx="5155559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r25.fss.ru/90269/povodyr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f2.mylove.ru/YXRJjK1Im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700808"/>
            <a:ext cx="3707904" cy="494387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-fotki.yandex.ru/get/4512/138221085.156/0_10636a_7912d300_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268760"/>
            <a:ext cx="68540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600201"/>
            <a:ext cx="6059016" cy="22608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static.7x7-journal.ru/images/items/30150/!!!%D0%9F%D0%B0%D0%BD%D0%B4%D1%83%D1%81%2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3573016"/>
            <a:ext cx="3678741" cy="2902441"/>
          </a:xfrm>
          <a:prstGeom prst="rect">
            <a:avLst/>
          </a:prstGeom>
          <a:noFill/>
        </p:spPr>
      </p:pic>
      <p:pic>
        <p:nvPicPr>
          <p:cNvPr id="1028" name="Picture 4" descr="https://lestnitsygid.ru/wp-content/uploads/2016/04/IMG_8417-1024x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573016"/>
            <a:ext cx="4464496" cy="2977784"/>
          </a:xfrm>
          <a:prstGeom prst="rect">
            <a:avLst/>
          </a:prstGeom>
          <a:noFill/>
        </p:spPr>
      </p:pic>
      <p:pic>
        <p:nvPicPr>
          <p:cNvPr id="5122" name="Picture 2" descr="http://www.grodnonews.by/upload/iblock/1c9/1c9e8794dfb382202a4c1e46b0ac57f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04664"/>
            <a:ext cx="2617849" cy="2922175"/>
          </a:xfrm>
          <a:prstGeom prst="rect">
            <a:avLst/>
          </a:prstGeom>
          <a:noFill/>
        </p:spPr>
      </p:pic>
      <p:pic>
        <p:nvPicPr>
          <p:cNvPr id="5124" name="Picture 4" descr="http://c7.alamy.com/comp/KFE1BN/side-view-of-a-smiling-young-woman-assisting-her-disabled-father-on-KFE1B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332656"/>
            <a:ext cx="4010477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0070C0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39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84</cp:revision>
  <dcterms:created xsi:type="dcterms:W3CDTF">2018-02-10T13:34:32Z</dcterms:created>
  <dcterms:modified xsi:type="dcterms:W3CDTF">2018-11-09T17:07:28Z</dcterms:modified>
</cp:coreProperties>
</file>