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8741-3F07-4F18-A3E3-C228ACBAC74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C9FA-3E17-42DE-BB12-226143DCDF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8741-3F07-4F18-A3E3-C228ACBAC74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C9FA-3E17-42DE-BB12-226143DCDF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8741-3F07-4F18-A3E3-C228ACBAC74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C9FA-3E17-42DE-BB12-226143DCDFAD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8741-3F07-4F18-A3E3-C228ACBAC74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C9FA-3E17-42DE-BB12-226143DCDFA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8741-3F07-4F18-A3E3-C228ACBAC74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C9FA-3E17-42DE-BB12-226143DCDF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8741-3F07-4F18-A3E3-C228ACBAC74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C9FA-3E17-42DE-BB12-226143DCDFA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8741-3F07-4F18-A3E3-C228ACBAC74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C9FA-3E17-42DE-BB12-226143DCDF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8741-3F07-4F18-A3E3-C228ACBAC74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C9FA-3E17-42DE-BB12-226143DCDF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8741-3F07-4F18-A3E3-C228ACBAC74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C9FA-3E17-42DE-BB12-226143DCDF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8741-3F07-4F18-A3E3-C228ACBAC74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C9FA-3E17-42DE-BB12-226143DCDFAD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8741-3F07-4F18-A3E3-C228ACBAC74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C9FA-3E17-42DE-BB12-226143DCDFA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648741-3F07-4F18-A3E3-C228ACBAC74D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B75C9FA-3E17-42DE-BB12-226143DCDFA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Проект «Мои любимые машинки»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МАДОУ «Детский сад № 26»</a:t>
            </a:r>
          </a:p>
          <a:p>
            <a:pPr algn="r"/>
            <a:r>
              <a:rPr lang="ru-RU" sz="2400" dirty="0" err="1" smtClean="0">
                <a:solidFill>
                  <a:schemeClr val="tx1"/>
                </a:solidFill>
              </a:rPr>
              <a:t>Г.Гусев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Воспитатель: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 Лапина Татьяна Ивановна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79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Экскурсия к светофору</a:t>
            </a:r>
            <a:endParaRPr lang="ru-RU" dirty="0"/>
          </a:p>
        </p:txBody>
      </p:sp>
      <p:pic>
        <p:nvPicPr>
          <p:cNvPr id="8194" name="Picture 2" descr="D:\2016 г\Фото 5 группа\проект\20161024_11182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75" y="3256121"/>
            <a:ext cx="3822700" cy="2293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2016 г\Фото 5 группа\проект\20161024_112427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2436" y="2679700"/>
            <a:ext cx="2067877" cy="344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945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Аппликация «Самосвал»</a:t>
            </a:r>
            <a:endParaRPr lang="ru-RU" dirty="0"/>
          </a:p>
        </p:txBody>
      </p:sp>
      <p:pic>
        <p:nvPicPr>
          <p:cNvPr id="9218" name="Picture 2" descr="D:\2016 г\Фото 5 группа\проект\20161020_1511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9948" y="2674938"/>
            <a:ext cx="5752041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835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Выставка творческих семейных работ</a:t>
            </a:r>
            <a:endParaRPr lang="ru-RU" dirty="0"/>
          </a:p>
        </p:txBody>
      </p:sp>
      <p:pic>
        <p:nvPicPr>
          <p:cNvPr id="10242" name="Picture 2" descr="D:\2016 г\Фото 5 группа\проект\DSC033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8213" y="2674938"/>
            <a:ext cx="6135511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69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Строительство гаража для машины</a:t>
            </a:r>
            <a:endParaRPr lang="ru-RU" dirty="0"/>
          </a:p>
        </p:txBody>
      </p:sp>
      <p:pic>
        <p:nvPicPr>
          <p:cNvPr id="11266" name="Picture 2" descr="D:\2016 г\Фото 5 группа\проект\20161021_10375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3686" y="2679700"/>
            <a:ext cx="2067877" cy="344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D:\2016 г\Фото 5 группа\проект\DSC03308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3327797"/>
            <a:ext cx="3822700" cy="2150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2016 г\Фото 5 группа\проект\20161021_10375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708920"/>
            <a:ext cx="2067877" cy="344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61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Спортивный досуг с родителями «Машинки»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75" y="3327797"/>
            <a:ext cx="3822700" cy="2150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 descr="D:\2016 г\Фото 5 группа\проект\DSC03351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3327797"/>
            <a:ext cx="3822700" cy="2150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849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1124744"/>
            <a:ext cx="763284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Цели: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развитие творческих, познавательных способностей детей; вовлечение семьи ребенка в образовательно- воспитательный процесс; побуждение к активной совместной деятельности родителя и ребенка.</a:t>
            </a:r>
          </a:p>
          <a:p>
            <a:pPr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проекта: </a:t>
            </a: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Пробуждать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интерес к предлагаемой деятельности.</a:t>
            </a:r>
          </a:p>
          <a:p>
            <a:pPr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эмоциональную заинтересованность.</a:t>
            </a:r>
          </a:p>
          <a:p>
            <a:pPr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мышление, воображение, речь.</a:t>
            </a:r>
          </a:p>
          <a:p>
            <a:pPr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Обогащать и расширять представление об окружающем мире.</a:t>
            </a:r>
          </a:p>
          <a:p>
            <a:pPr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Обогащать и расширять представления о различных видах транспорта, об играх в машинки.</a:t>
            </a:r>
          </a:p>
          <a:p>
            <a:pPr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Обогащать и расширять знания о правилах дорожного движения.</a:t>
            </a:r>
          </a:p>
          <a:p>
            <a:pPr>
              <a:spcAft>
                <a:spcPts val="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ВРЕМЯ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РЕАЛИЗАЦИИ ПРОЕКТА  с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17 по 31 октября 2016 года. </a:t>
            </a:r>
          </a:p>
          <a:p>
            <a:pPr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 ПРОЕКТА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творческий, познавательный, среднесрочный, групповой. </a:t>
            </a:r>
          </a:p>
          <a:p>
            <a:pPr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УЧАСТНИКИ ПРОЕКТА: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дети группы №3, родители, воспитатель – Лапина Т.И., инструктор по физической культуре – Гринева Г.А.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049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Беседа об автомобилях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3686" y="2679700"/>
            <a:ext cx="2067877" cy="344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2436" y="2679700"/>
            <a:ext cx="2067877" cy="344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657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Разукрашивание самосвала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75" y="3256121"/>
            <a:ext cx="3822700" cy="2293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D:\2016 г\Фото 5 группа\проект\20161020_134412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3256121"/>
            <a:ext cx="3822700" cy="2293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94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Совместная игровая деятельность «Давай поиграем в машинки»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Беседа «Как я катался на автомобиле»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7863" y="3631724"/>
            <a:ext cx="3819525" cy="2291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П/и Найди свой гараж»</a:t>
            </a: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47226" y="3429000"/>
            <a:ext cx="1618297" cy="269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473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Подвижная игра «Автомобили»</a:t>
            </a:r>
            <a:endParaRPr lang="ru-RU" dirty="0"/>
          </a:p>
        </p:txBody>
      </p:sp>
      <p:pic>
        <p:nvPicPr>
          <p:cNvPr id="4098" name="Picture 2" descr="D:\2016 г\Фото 5 группа\проект\20161019_11113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3686" y="2679700"/>
            <a:ext cx="2067877" cy="344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2016 г\Фото 5 группа\проект\20161019_111149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3256121"/>
            <a:ext cx="3822700" cy="2293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923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Выставка книг о транспорте</a:t>
            </a:r>
            <a:endParaRPr lang="ru-RU" dirty="0"/>
          </a:p>
        </p:txBody>
      </p:sp>
      <p:pic>
        <p:nvPicPr>
          <p:cNvPr id="5122" name="Picture 2" descr="D:\2016 г\Фото 5 группа\проект\20161019_15181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3256121"/>
            <a:ext cx="3822700" cy="2293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2016 г\Фото 5 группа\проект\20161019_15464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75" y="3256121"/>
            <a:ext cx="3822700" cy="2293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74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Пазлы</a:t>
            </a:r>
            <a:r>
              <a:rPr lang="ru-RU" dirty="0" smtClean="0"/>
              <a:t> «Транспорт»</a:t>
            </a:r>
            <a:endParaRPr lang="ru-RU" dirty="0"/>
          </a:p>
        </p:txBody>
      </p:sp>
      <p:pic>
        <p:nvPicPr>
          <p:cNvPr id="6147" name="Picture 3" descr="D:\2016 г\Фото 5 группа\проект\20161020_080410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017471"/>
            <a:ext cx="2304256" cy="3839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2016 г\Фото 5 группа\проект\20161021_1009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3877" y="1954025"/>
            <a:ext cx="2231736" cy="446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707904" y="22007064"/>
            <a:ext cx="4563682" cy="7606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7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Музыкальная игра «Автобус»</a:t>
            </a:r>
            <a:endParaRPr lang="ru-RU" dirty="0"/>
          </a:p>
        </p:txBody>
      </p:sp>
      <p:pic>
        <p:nvPicPr>
          <p:cNvPr id="7170" name="Picture 2" descr="D:\2016 г\Фото 5 группа\проект\20161020_12055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3686" y="2679700"/>
            <a:ext cx="2067877" cy="344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2016 г\Фото 5 группа\проект\20161025_103157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2436" y="2679700"/>
            <a:ext cx="2067877" cy="344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16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</TotalTime>
  <Words>211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Calibri</vt:lpstr>
      <vt:lpstr>Candara</vt:lpstr>
      <vt:lpstr>Symbol</vt:lpstr>
      <vt:lpstr>Times New Roman</vt:lpstr>
      <vt:lpstr>Волна</vt:lpstr>
      <vt:lpstr>Проект «Мои любимые машинки»</vt:lpstr>
      <vt:lpstr>Презентация PowerPoint</vt:lpstr>
      <vt:lpstr>Беседа об автомобилях</vt:lpstr>
      <vt:lpstr>Разукрашивание самосвала</vt:lpstr>
      <vt:lpstr>Совместная игровая деятельность «Давай поиграем в машинки»</vt:lpstr>
      <vt:lpstr>Подвижная игра «Автомобили»</vt:lpstr>
      <vt:lpstr>Выставка книг о транспорте</vt:lpstr>
      <vt:lpstr>Пазлы «Транспорт»</vt:lpstr>
      <vt:lpstr>Музыкальная игра «Автобус»</vt:lpstr>
      <vt:lpstr>Экскурсия к светофору</vt:lpstr>
      <vt:lpstr>Аппликация «Самосвал»</vt:lpstr>
      <vt:lpstr>Выставка творческих семейных работ</vt:lpstr>
      <vt:lpstr>Строительство гаража для машины</vt:lpstr>
      <vt:lpstr>Спортивный досуг с родителями «Машинки»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«Мои любимые машинки»</dc:title>
  <dc:creator>Admin</dc:creator>
  <cp:lastModifiedBy>User</cp:lastModifiedBy>
  <cp:revision>6</cp:revision>
  <dcterms:created xsi:type="dcterms:W3CDTF">2017-06-13T20:26:44Z</dcterms:created>
  <dcterms:modified xsi:type="dcterms:W3CDTF">2018-11-08T21:13:37Z</dcterms:modified>
</cp:coreProperties>
</file>