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7" r:id="rId2"/>
    <p:sldId id="259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65F1CB8C-DB50-4ED1-8096-8DF66E08FC9F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82D05D3F-C1F9-497D-8021-05473E6A787C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6992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1CB8C-DB50-4ED1-8096-8DF66E08FC9F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05D3F-C1F9-497D-8021-05473E6A78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6300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1CB8C-DB50-4ED1-8096-8DF66E08FC9F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05D3F-C1F9-497D-8021-05473E6A787C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10382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1CB8C-DB50-4ED1-8096-8DF66E08FC9F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05D3F-C1F9-497D-8021-05473E6A787C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92009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1CB8C-DB50-4ED1-8096-8DF66E08FC9F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05D3F-C1F9-497D-8021-05473E6A78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76668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1CB8C-DB50-4ED1-8096-8DF66E08FC9F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05D3F-C1F9-497D-8021-05473E6A787C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05308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1CB8C-DB50-4ED1-8096-8DF66E08FC9F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05D3F-C1F9-497D-8021-05473E6A787C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39967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1CB8C-DB50-4ED1-8096-8DF66E08FC9F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05D3F-C1F9-497D-8021-05473E6A787C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71623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1CB8C-DB50-4ED1-8096-8DF66E08FC9F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05D3F-C1F9-497D-8021-05473E6A787C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18202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1CB8C-DB50-4ED1-8096-8DF66E08FC9F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05D3F-C1F9-497D-8021-05473E6A78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16993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1CB8C-DB50-4ED1-8096-8DF66E08FC9F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05D3F-C1F9-497D-8021-05473E6A787C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69683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1CB8C-DB50-4ED1-8096-8DF66E08FC9F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05D3F-C1F9-497D-8021-05473E6A78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76610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1CB8C-DB50-4ED1-8096-8DF66E08FC9F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05D3F-C1F9-497D-8021-05473E6A787C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4511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1CB8C-DB50-4ED1-8096-8DF66E08FC9F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05D3F-C1F9-497D-8021-05473E6A787C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9155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1CB8C-DB50-4ED1-8096-8DF66E08FC9F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05D3F-C1F9-497D-8021-05473E6A78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3571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1CB8C-DB50-4ED1-8096-8DF66E08FC9F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05D3F-C1F9-497D-8021-05473E6A787C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6308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1CB8C-DB50-4ED1-8096-8DF66E08FC9F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05D3F-C1F9-497D-8021-05473E6A78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529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5F1CB8C-DB50-4ED1-8096-8DF66E08FC9F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2D05D3F-C1F9-497D-8021-05473E6A78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4717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913775" y="618517"/>
            <a:ext cx="10364451" cy="1062501"/>
          </a:xfrm>
        </p:spPr>
        <p:txBody>
          <a:bodyPr/>
          <a:lstStyle/>
          <a:p>
            <a:pPr eaLnBrk="1" hangingPunct="1"/>
            <a:r>
              <a:rPr lang="ru-RU" alt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к ОГЭ</a:t>
            </a:r>
            <a:endParaRPr lang="ru-RU" altLang="ru-RU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913774" y="1856510"/>
            <a:ext cx="10363826" cy="3934690"/>
          </a:xfrm>
        </p:spPr>
        <p:txBody>
          <a:bodyPr>
            <a:normAutofit/>
          </a:bodyPr>
          <a:lstStyle/>
          <a:p>
            <a:pPr eaLnBrk="1" hangingPunct="1"/>
            <a:endParaRPr lang="ru-RU" alt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ru-RU" alt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Замените </a:t>
            </a:r>
            <a: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слово </a:t>
            </a:r>
            <a:r>
              <a:rPr lang="ru-RU" alt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ЗДОРОВЕННЫЕ</a:t>
            </a:r>
            <a: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синонимичным словосочетанием (стилистически нейтральным)из следующего предложения</a:t>
            </a:r>
          </a:p>
          <a:p>
            <a:pPr eaLnBrk="1" hangingPunct="1"/>
            <a: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Выпишите однородные члены предложения.</a:t>
            </a:r>
          </a:p>
          <a:p>
            <a:pPr eaLnBrk="1" hangingPunct="1"/>
            <a:endParaRPr lang="ru-RU" altLang="ru-RU" sz="3200" dirty="0"/>
          </a:p>
          <a:p>
            <a:pPr eaLnBrk="1" hangingPunct="1"/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3320064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каком предложении средством выразительности является </a:t>
            </a: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метафора</a:t>
            </a:r>
            <a:endParaRPr lang="ru-RU" sz="3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2410691"/>
            <a:ext cx="9601196" cy="3465177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Она кивнула, держась за его пояс, с новой душой и трепетно зажмуренными глазами.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Счастье сидело в ней пушистым котёнком.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Когда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Ассоль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решилась открыть глаза, покачиванье шлюпки, блеск волн, - всё было сном.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Не помня – как, она поднялась по трапу в сильных руках Грэя.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32587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Выпишите слово, в котором правописание приставки зависит от глухости – звонкости последующего согласного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сдержал слово, присел отдохнуть и выпил воды. Дышалось легко. На рассвете песок становился золотой, как пчелиный мёд. И от этого я тоже был счастлив и слегка подпевал Маленькому принцу.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8197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Выпишите слово , в котором правописание суффикса определяется правилом: «В кратких страдательных причастиях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прош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времени пишется одно Н»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1418" y="2556932"/>
            <a:ext cx="10132291" cy="3318936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Потом растерянная Катерина Петровна надевала очки и медленно перечитывала несколько слов на почтовом переводе. Слова были написаны всё одни и те же: столько дел, что нужно везде успеть, что нет времени не то что приехать, а даже написать настоящее письмо. Катерине Петровне было понятно, что Насте не до неё, старухи.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642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1" y="997526"/>
            <a:ext cx="9601196" cy="1126837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Замените разговорное слово «</a:t>
            </a:r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урвут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стилистически нейтральным синонимом. Напишите этот синоним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ну, окажись он у власти повыше? Не приведи, Боже… И нет им переводу, таким. Всегда урвут своё. И никуда ты от такого не денешься.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7600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Замените с/с «</a:t>
            </a: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испугом бросаются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построенное на основе управления, синонимичным с/с со связью примыкание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Люди забираются в скорые поезда, но они  уже сами не понимают, чего ищут, - сказал Маленький принц. – Поэтому они не знают покоя и с испугом бросаются то в одну сторону, то в другую.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16585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Выпишите грамматическую основу предложения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Мысль, внезапно сверкнувшая у него в мозгу, заставила его остановиться, швырнула его наземь.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59316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975977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Среди предложений найдите предл. с </a:t>
            </a: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обособленными однородными определениями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укажите их номера.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0" y="2336800"/>
            <a:ext cx="9926781" cy="3539068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(1)В девять вечера, когда он заканчивал свой лёгкий ужин, рупор у входной двери возвестил о приходе гостей. (2)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Милдред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бросилась в переднюю с поспешностью человека, спасающегося от извержения вулкана, стремящегося его избежать. (3) В дом вошли миссис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Фелпс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миссис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Бауэлс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и гостиная поглотила их, словно огненный кратер. (4)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Монтэг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прервал свою трапезу. (5)Эти женщины были похожи на чудовищные стеклянные люстры, звенящие тысячами хрустальных подвесок. (6)Даже сквозь стену он видел из застывшие бессмысленные улыбки.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05522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Проверим свои знания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/>
              <a:t>1) 2;</a:t>
            </a:r>
          </a:p>
          <a:p>
            <a:r>
              <a:rPr lang="ru-RU" b="1" dirty="0" smtClean="0"/>
              <a:t>2) рассвете;</a:t>
            </a:r>
          </a:p>
          <a:p>
            <a:r>
              <a:rPr lang="ru-RU" b="1" dirty="0" smtClean="0"/>
              <a:t>3) написаны;</a:t>
            </a:r>
          </a:p>
          <a:p>
            <a:r>
              <a:rPr lang="ru-RU" b="1" dirty="0" smtClean="0"/>
              <a:t>4) найти, добыть, присвоить, забрать;</a:t>
            </a:r>
          </a:p>
          <a:p>
            <a:r>
              <a:rPr lang="ru-RU" b="1" dirty="0" smtClean="0"/>
              <a:t>5)испуганно бросаются;</a:t>
            </a:r>
          </a:p>
          <a:p>
            <a:r>
              <a:rPr lang="ru-RU" b="1" dirty="0" smtClean="0"/>
              <a:t>6) мысль заставила, швырнула</a:t>
            </a:r>
          </a:p>
          <a:p>
            <a:r>
              <a:rPr lang="ru-RU" b="1" dirty="0" smtClean="0"/>
              <a:t>7) 2.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9917917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982133"/>
            <a:ext cx="9601196" cy="1059104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каком предложении средством выразительности является </a:t>
            </a: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инверсия</a:t>
            </a:r>
            <a:endParaRPr lang="ru-RU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12800" y="2382982"/>
            <a:ext cx="10575635" cy="3722254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1.Была весна, ранняя и суровая, как зима, но в другом роде; недели на три припал к холодной земле резкий береговой норд.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Рыбачьи лодки образовали на белом песке длинный ряд тёмных килей.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Никто не отваживался заняться промыслом в такую погоду.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Все трубы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Каперны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дымились с утра до вечера, трепля дым по крутым крышам.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72471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766618"/>
            <a:ext cx="9601196" cy="1274619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Выпишите слово, в котором правописание согласной в приставке не зависит от последующего согласного звука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развязал его неизменный золотой шарф, заставил Маленького принца выпить воды. Он чересчур серьёзно посмотрел на меня. Было слышно, как бьётся его сердце, словно у подстреленной птицы.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4104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819401" y="228601"/>
            <a:ext cx="7388225" cy="1216025"/>
          </a:xfrm>
        </p:spPr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923637" y="1600200"/>
            <a:ext cx="10677236" cy="4114800"/>
          </a:xfrm>
        </p:spPr>
        <p:txBody>
          <a:bodyPr/>
          <a:lstStyle/>
          <a:p>
            <a:pPr marL="0" indent="0" eaLnBrk="1" hangingPunct="1">
              <a:buNone/>
            </a:pPr>
            <a:endParaRPr lang="ru-RU" alt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buNone/>
            </a:pPr>
            <a:r>
              <a:rPr lang="ru-RU" alt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 спрашивает это уже, наверное, в сотый раз и заранее знает всё: как отец окончил школу, потом работал на сибирской стройке- водил </a:t>
            </a:r>
            <a:r>
              <a:rPr lang="ru-RU" alt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здоровенные</a:t>
            </a:r>
            <a:r>
              <a:rPr lang="ru-RU" alt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самосвалы, потом поступил в автостроительный и там встретил маму.</a:t>
            </a:r>
          </a:p>
        </p:txBody>
      </p:sp>
    </p:spTree>
    <p:extLst>
      <p:ext uri="{BB962C8B-B14F-4D97-AF65-F5344CB8AC3E}">
        <p14:creationId xmlns:p14="http://schemas.microsoft.com/office/powerpoint/2010/main" val="533382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720436"/>
            <a:ext cx="9601196" cy="1565563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Выпишите слово, в котором правописание суффикса определяется правилом: «Два Н пишется в прилагательном, образованном от существительного с помощью суффикса –ЕНН-»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Боже мой, какой холод! – сказала Настя, и ей показалось, что в мастерской ещё холоднее от барельефов, в бесчисленном количестве развешанных по давно не крашенным стенам.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06485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Замените разговорное слово «</a:t>
            </a: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суматошный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 стилистически нейтральным синонимом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Суматошный, радостный, он просто бежал навстречу каждой машине, немного пробегал наперегонки с ней, потом встречал следующую.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05489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Замените с/с «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пшеничные поля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построенное на основе согласования, синонимичным с/с со связью управление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Видишь, вон там, в полях, зреет пшеница? Я не ем хлеба. Колосья мне не нужны. Пшеничные поля ни о чём мне не говорят. И это грустно!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9660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Выпишите грамматическую основу предложения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Три пустые стены гостиной были похожи теперь на бледные лбы спящих великанов, погружённых в тяжкий сон без сновидений.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219123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923636"/>
            <a:ext cx="9601196" cy="1052947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Выпишите цифры, обозначающие запятые между частями сложного предложения, связанными 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подчинительной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связью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58982" y="2355273"/>
            <a:ext cx="10437091" cy="3740727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Твоя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планетка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такая крохотная,(1) – продолжал Маленький принц,(2) – ты можешь обойти её в три шага. И просто нужно идти с такой скоростью,(3) чтобы всё время оставаться на солнце. Когда захочешь отдохнуть,(4) ты просто всё иди,(5) иди… И день будет тянуться столько времени,(6) сколько ты пожелаешь.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Ну,(7) от этого мне мало толку,(8) – сказал фонарщик. – Больше всего на свете я люблю спать.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29798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Проверим свои знания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/>
              <a:t>1) 1;</a:t>
            </a:r>
          </a:p>
          <a:p>
            <a:r>
              <a:rPr lang="ru-RU" b="1" dirty="0" smtClean="0"/>
              <a:t>2) подстреленной;</a:t>
            </a:r>
          </a:p>
          <a:p>
            <a:r>
              <a:rPr lang="ru-RU" b="1" dirty="0" smtClean="0"/>
              <a:t>3) бесчисленном;</a:t>
            </a:r>
          </a:p>
          <a:p>
            <a:r>
              <a:rPr lang="ru-RU" b="1" dirty="0" smtClean="0"/>
              <a:t>4) взволнованный;</a:t>
            </a:r>
          </a:p>
          <a:p>
            <a:r>
              <a:rPr lang="ru-RU" b="1" dirty="0" smtClean="0"/>
              <a:t>5) поля пшеницы;</a:t>
            </a:r>
          </a:p>
          <a:p>
            <a:r>
              <a:rPr lang="ru-RU" b="1" dirty="0" smtClean="0"/>
              <a:t>6) три стены были похожи;</a:t>
            </a:r>
          </a:p>
          <a:p>
            <a:r>
              <a:rPr lang="ru-RU" b="1" dirty="0" smtClean="0"/>
              <a:t>7) 346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4969962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1" y="1143000"/>
            <a:ext cx="7313613" cy="29718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mtClean="0"/>
              <a:t>Замените словосочетание СКИФСКИЕ КУРГАНЫ, построенное на основе согласования, синонимичным с/с  со связью управление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1265383" y="350982"/>
            <a:ext cx="9365672" cy="5592618"/>
          </a:xfrm>
        </p:spPr>
        <p:txBody>
          <a:bodyPr/>
          <a:lstStyle/>
          <a:p>
            <a:pPr marL="0" indent="0" eaLnBrk="1" hangingPunct="1">
              <a:buNone/>
            </a:pPr>
            <a:endParaRPr lang="ru-RU" alt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buNone/>
            </a:pP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buNone/>
            </a:pPr>
            <a:endParaRPr lang="ru-RU" alt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9255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Выпишите слово, в котором правописание приставки определяется её значением – «неполнота действия»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2392218"/>
            <a:ext cx="9601196" cy="348365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  Есть такое твёрдое правило, - позднее приоткрыл мне тайну Маленький принц. – Встал поутру, умылся, привёл себя в порядок – и сразу же приведи в порядок свою премиленькую планету. Непременно надо каждый день выпалывать баобабы.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94024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1" y="991368"/>
            <a:ext cx="9601196" cy="1303867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Выпишите слово, в котором правописание согласной в приставке не зависит от последующего согласного звука.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Ведь для короля важно, чтобы ему повиновались беспрекословно. Непокорства он бы не потерпел. Это был абсолютный монарх. Но он был предобрый, а потому отдавал только разумные приказания.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22269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2109" y="775855"/>
            <a:ext cx="10123055" cy="1584035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Выпишите слово, в котором правописание суффикса не определяется правилом (является исключением)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Октябрь был на редкость холодным, ветреным. Спутанная трава в саду полегла, и всё доцветал и никак не мог доцвести и осыпаться один только маленький подсолнечник, росший у некрашеного забора. С неба назойливо сыпался осенний дождь.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21063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Выпишите цифры, обозначающие запятые при вводном слове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75856" y="2373745"/>
            <a:ext cx="10741890" cy="4239491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я плохо помню, (1) какого цвета была его одежда. Я пробую рисовать и так и эдак, (2) наугад,(3) с грехом пополам.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Наконец,(4) я могу ошибиться и в каких – то важных подробностях. Но вы уж не взыщите. Мой друг никогда мне ничего не объяснял. Может быть,(5) он думал, (6) что я такой же,(7)как он. Но я,(8) к сожалению,(9) не умею увидеть барашка сквозь стенки ящика. Может быть,(10) я немного похож на взрослых. Наверно,(11) я старею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23793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Укажите количество грамматических основ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Казалось, она готова была отпрянуть назад, но вместо того она пристально поглядела на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Монтэга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и её тёмные, лучистые, живые глаза так просияли, как будто он сказал ей что – то необыкновенно хорошее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59949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982133"/>
            <a:ext cx="9601196" cy="689649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Проверим свои знания: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1671783"/>
            <a:ext cx="9601196" cy="4204086"/>
          </a:xfrm>
        </p:spPr>
        <p:txBody>
          <a:bodyPr>
            <a:normAutofit/>
          </a:bodyPr>
          <a:lstStyle/>
          <a:p>
            <a:r>
              <a:rPr lang="ru-RU" b="1" dirty="0" smtClean="0"/>
              <a:t>1) Огромные, большие.; (спрашивает и знает; окончил, работал – водил, поступил и встретил.</a:t>
            </a:r>
          </a:p>
          <a:p>
            <a:r>
              <a:rPr lang="ru-RU" b="1" dirty="0" smtClean="0"/>
              <a:t>2) Курганы скифов;</a:t>
            </a:r>
          </a:p>
          <a:p>
            <a:r>
              <a:rPr lang="ru-RU" b="1" dirty="0" smtClean="0"/>
              <a:t>3) Приоткрыл;</a:t>
            </a:r>
          </a:p>
          <a:p>
            <a:r>
              <a:rPr lang="ru-RU" b="1" dirty="0" smtClean="0"/>
              <a:t>4) Отдавал;</a:t>
            </a:r>
          </a:p>
          <a:p>
            <a:r>
              <a:rPr lang="ru-RU" b="1" dirty="0" smtClean="0"/>
              <a:t>5) Ветреным</a:t>
            </a:r>
          </a:p>
          <a:p>
            <a:r>
              <a:rPr lang="ru-RU" b="1" dirty="0" smtClean="0"/>
              <a:t>6) 45891011</a:t>
            </a:r>
          </a:p>
          <a:p>
            <a:r>
              <a:rPr lang="ru-RU" b="1" dirty="0" smtClean="0"/>
              <a:t>7) 5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02386297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214</TotalTime>
  <Words>1344</Words>
  <Application>Microsoft Office PowerPoint</Application>
  <PresentationFormat>Широкоэкранный</PresentationFormat>
  <Paragraphs>78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9" baseType="lpstr">
      <vt:lpstr>Arial</vt:lpstr>
      <vt:lpstr>Garamond</vt:lpstr>
      <vt:lpstr>Times New Roman</vt:lpstr>
      <vt:lpstr>Натуральные материалы</vt:lpstr>
      <vt:lpstr>Подготовка к ОГЭ</vt:lpstr>
      <vt:lpstr>Презентация PowerPoint</vt:lpstr>
      <vt:lpstr>Замените словосочетание СКИФСКИЕ КУРГАНЫ, построенное на основе согласования, синонимичным с/с  со связью управление</vt:lpstr>
      <vt:lpstr>Выпишите слово, в котором правописание приставки определяется её значением – «неполнота действия»</vt:lpstr>
      <vt:lpstr>Выпишите слово, в котором правописание согласной в приставке не зависит от последующего согласного звука.</vt:lpstr>
      <vt:lpstr>Выпишите слово, в котором правописание суффикса не определяется правилом (является исключением)</vt:lpstr>
      <vt:lpstr>Выпишите цифры, обозначающие запятые при вводном слове</vt:lpstr>
      <vt:lpstr>Укажите количество грамматических основ</vt:lpstr>
      <vt:lpstr>Проверим свои знания:</vt:lpstr>
      <vt:lpstr>В каком предложении средством выразительности является метафора</vt:lpstr>
      <vt:lpstr>Выпишите слово, в котором правописание приставки зависит от глухости – звонкости последующего согласного</vt:lpstr>
      <vt:lpstr>Выпишите слово , в котором правописание суффикса определяется правилом: «В кратких страдательных причастиях прош. времени пишется одно Н»</vt:lpstr>
      <vt:lpstr>Замените разговорное слово «урвут» стилистически нейтральным синонимом. Напишите этот синоним</vt:lpstr>
      <vt:lpstr>Замените с/с «с испугом бросаются», построенное на основе управления, синонимичным с/с со связью примыкание</vt:lpstr>
      <vt:lpstr>Выпишите грамматическую основу предложения</vt:lpstr>
      <vt:lpstr>Среди предложений найдите предл. с обособленными однородными определениями, укажите их номера.</vt:lpstr>
      <vt:lpstr>Проверим свои знания</vt:lpstr>
      <vt:lpstr>В каком предложении средством выразительности является инверсия</vt:lpstr>
      <vt:lpstr>Выпишите слово, в котором правописание согласной в приставке не зависит от последующего согласного звука</vt:lpstr>
      <vt:lpstr>Выпишите слово, в котором правописание суффикса определяется правилом: «Два Н пишется в прилагательном, образованном от существительного с помощью суффикса –ЕНН-»</vt:lpstr>
      <vt:lpstr>Замените разговорное слово «суматошный»  стилистически нейтральным синонимом</vt:lpstr>
      <vt:lpstr>Замените с/с «пшеничные поля», построенное на основе согласования, синонимичным с/с со связью управление</vt:lpstr>
      <vt:lpstr>Выпишите грамматическую основу предложения</vt:lpstr>
      <vt:lpstr>Выпишите цифры, обозначающие запятые между частями сложного предложения, связанными подчинительной связью</vt:lpstr>
      <vt:lpstr>Проверим свои знания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Материалы из ОГЭ</dc:title>
  <dc:creator>Администратор</dc:creator>
  <cp:lastModifiedBy>Администратор</cp:lastModifiedBy>
  <cp:revision>21</cp:revision>
  <dcterms:created xsi:type="dcterms:W3CDTF">2016-11-05T09:01:11Z</dcterms:created>
  <dcterms:modified xsi:type="dcterms:W3CDTF">2018-10-31T12:22:07Z</dcterms:modified>
</cp:coreProperties>
</file>