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70" r:id="rId4"/>
    <p:sldId id="257" r:id="rId5"/>
    <p:sldId id="266" r:id="rId6"/>
    <p:sldId id="263" r:id="rId7"/>
    <p:sldId id="273" r:id="rId8"/>
    <p:sldId id="259" r:id="rId9"/>
    <p:sldId id="267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B07F9-FB80-4EC8-AB8E-24611EE1393C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79F30-2F90-45DA-83B5-9B14120A4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33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CEA75-6BB3-409A-BDF1-51891E42705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5E2BF-7CA4-49C8-B545-61C6AC0E7D1B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784976" cy="48965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881818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Сынок!</a:t>
            </a:r>
          </a:p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Скоро приду. Завтрак на столе.</a:t>
            </a:r>
          </a:p>
          <a:p>
            <a:pPr algn="r"/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Мама.</a:t>
            </a:r>
            <a:endParaRPr lang="ru-RU" sz="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6311" y="2060848"/>
            <a:ext cx="8363272" cy="4065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>
              <a:spcBef>
                <a:spcPts val="0"/>
              </a:spcBef>
              <a:buFontTx/>
              <a:buChar char="-"/>
            </a:pPr>
            <a:r>
              <a:rPr lang="ru-RU" sz="4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просить </a:t>
            </a:r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 чём-то,</a:t>
            </a:r>
          </a:p>
          <a:p>
            <a:pPr marL="0" lvl="0" indent="0">
              <a:spcBef>
                <a:spcPts val="0"/>
              </a:spcBef>
              <a:buFontTx/>
              <a:buChar char="-"/>
            </a:pPr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предлагать что-нибудь,</a:t>
            </a:r>
          </a:p>
          <a:p>
            <a:pPr marL="0" lvl="0" indent="0">
              <a:spcBef>
                <a:spcPts val="0"/>
              </a:spcBef>
              <a:buFontTx/>
              <a:buChar char="-"/>
            </a:pPr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приглашать в гости.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4932363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 rot="10800000" flipV="1">
            <a:off x="469388" y="537350"/>
            <a:ext cx="6120680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 записке можно:</a:t>
            </a:r>
          </a:p>
        </p:txBody>
      </p:sp>
      <p:pic>
        <p:nvPicPr>
          <p:cNvPr id="7" name="Picture 2" descr="D:\работа\создание презентаций\сказочные персонажи\Сказочные персонажи\6da50f71314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14291"/>
            <a:ext cx="1800201" cy="16305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76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112568" cy="1858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ПОМНИ:</a:t>
            </a:r>
            <a:b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</a:br>
            <a:endParaRPr lang="ru-RU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5" name="Picture 3" descr="D:\работа\создание презентаций\сказочные персонажи\Сказочные персонажи\25a3979f8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7166"/>
            <a:ext cx="1800200" cy="1919705"/>
          </a:xfrm>
          <a:prstGeom prst="rect">
            <a:avLst/>
          </a:prstGeom>
          <a:noFill/>
        </p:spPr>
      </p:pic>
      <p:sp>
        <p:nvSpPr>
          <p:cNvPr id="9" name="Объект 3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633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Читать чужие записки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без разрешения</a:t>
            </a:r>
            <a:endParaRPr lang="ru-RU" sz="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НЕЛЬЗЯ !!! </a:t>
            </a:r>
          </a:p>
          <a:p>
            <a:pPr marL="0" lvl="0" indent="0">
              <a:spcBef>
                <a:spcPts val="0"/>
              </a:spcBef>
              <a:buFontTx/>
              <a:buChar char="-"/>
            </a:pPr>
            <a:endParaRPr lang="ru-RU" sz="4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" name="Picture 2" descr="D:\работа\создание презентаций\сказочные персонажи\Сказочные персонажи\6b167cc2c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127672" y="4000504"/>
            <a:ext cx="1745731" cy="1643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529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46821E-6 L -0.29844 0.006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086418"/>
            <a:ext cx="7056784" cy="23762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412776"/>
            <a:ext cx="48965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записка</a:t>
            </a:r>
            <a:endParaRPr lang="ru-RU" sz="6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634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2090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Учимся  писать  записки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80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52736"/>
            <a:ext cx="8496944" cy="30963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44824"/>
            <a:ext cx="81145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ВСОВЫПИЛ ЧЯШКУ УБРАЛ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ТЕПЕР БУДУИГРАТЬ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 t="7460" r="4082" b="6748"/>
          <a:stretch>
            <a:fillRect/>
          </a:stretch>
        </p:blipFill>
        <p:spPr bwMode="auto">
          <a:xfrm>
            <a:off x="3275856" y="4509120"/>
            <a:ext cx="2808312" cy="180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6587" y="764704"/>
            <a:ext cx="8496944" cy="4536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8661" y="1844824"/>
            <a:ext cx="741247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Вс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 выпил</a:t>
            </a:r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. Ч</a:t>
            </a:r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а</a:t>
            </a:r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шку убрал.</a:t>
            </a:r>
          </a:p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Тепер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ь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 буду играть.</a:t>
            </a:r>
            <a:endParaRPr lang="ru-RU" sz="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07904" y="2564904"/>
            <a:ext cx="221154" cy="68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85786" y="257174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786578" y="3357562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86314" y="3357562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500958" y="2571744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143372" y="257174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643042" y="257174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571604" y="3357562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143372" y="2714620"/>
            <a:ext cx="50006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22"/>
            <a:ext cx="9144000" cy="409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00364" y="1714488"/>
            <a:ext cx="2625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аписка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643182"/>
            <a:ext cx="3792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Обращение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3500438"/>
            <a:ext cx="3721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Сообщение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4357694"/>
            <a:ext cx="2810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Подпись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643182"/>
            <a:ext cx="7328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500438"/>
            <a:ext cx="7328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357694"/>
            <a:ext cx="732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86710" y="2643182"/>
            <a:ext cx="4171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8148" y="3500438"/>
            <a:ext cx="3754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29586" y="4357694"/>
            <a:ext cx="3571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Мамочка!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Вс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выпил. Ч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шку убрал.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Тепер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ь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буду играть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                                 Антон.</a:t>
            </a:r>
            <a:endParaRPr lang="ru-RU" sz="5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8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233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0820" y="134076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4" name="Picture 1" descr="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58072"/>
            <a:ext cx="7920880" cy="42390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865050"/>
            <a:ext cx="47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я у </a:t>
            </a:r>
            <a:r>
              <a:rPr lang="ru-RU" sz="32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Калсона</a:t>
            </a: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, который живёт </a:t>
            </a:r>
            <a:r>
              <a:rPr lang="ru-RU" sz="32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накрыше</a:t>
            </a:r>
            <a:endParaRPr lang="ru-RU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69" y="4941168"/>
            <a:ext cx="8961437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 flipH="1">
            <a:off x="5334427" y="2492896"/>
            <a:ext cx="6057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!</a:t>
            </a:r>
            <a:endParaRPr lang="ru-RU" sz="96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208912" cy="41044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5922" y="1340768"/>
            <a:ext cx="74545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 у 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Ка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р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лсона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,  который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ж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ивёт  на крыше.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42910" y="2143116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357686" y="292893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572264" y="292893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109</Words>
  <Application>Microsoft Office PowerPoint</Application>
  <PresentationFormat>Экран (4:3)</PresentationFormat>
  <Paragraphs>43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Учимся  писать  записки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Ирина</cp:lastModifiedBy>
  <cp:revision>19</cp:revision>
  <dcterms:created xsi:type="dcterms:W3CDTF">2011-05-02T09:01:57Z</dcterms:created>
  <dcterms:modified xsi:type="dcterms:W3CDTF">2014-05-13T15:49:25Z</dcterms:modified>
</cp:coreProperties>
</file>