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8" r:id="rId1"/>
  </p:sldMasterIdLst>
  <p:notesMasterIdLst>
    <p:notesMasterId r:id="rId14"/>
  </p:notes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88" r:id="rId11"/>
    <p:sldId id="290" r:id="rId12"/>
    <p:sldId id="291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Microsoft YaHei" charset="-122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Microsoft YaHei" charset="-122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27B7E-01C2-48D3-8354-78C0E1281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4185-38B9-4309-B2FD-2A700372E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F1C87-E72E-4E8C-BF39-FE7D4BC56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4A34B-E009-43E7-BFEC-AE7E3BDE2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BE0C8-3B48-41DF-A64C-0BD05FCB3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3227-37A0-4250-80DB-82F35242B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5CF46-2693-4EAA-A0DD-2A38834C3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D0ABD-FD92-4F5B-9E5B-956A109A7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9F354-A3CD-41FE-9E63-09787FA43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CAC09-B996-467D-9630-EF8A0AF43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6D0A1-BD02-4B23-9DD2-21291FF02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buFont typeface="Times New Roman" pitchFamily="16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buFont typeface="Times New Roman" pitchFamily="16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buFont typeface="Times New Roman" pitchFamily="16" charset="0"/>
              <a:buNone/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fld id="{072935C7-FC88-4D66-B7D5-6B6B5AD16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  <a:ea typeface="Microsoft YaHei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28" r:id="rId4"/>
    <p:sldLayoutId id="2147483734" r:id="rId5"/>
    <p:sldLayoutId id="2147483729" r:id="rId6"/>
    <p:sldLayoutId id="2147483735" r:id="rId7"/>
    <p:sldLayoutId id="2147483736" r:id="rId8"/>
    <p:sldLayoutId id="2147483737" r:id="rId9"/>
    <p:sldLayoutId id="2147483730" r:id="rId10"/>
    <p:sldLayoutId id="21474837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6143625"/>
            <a:ext cx="8458200" cy="51435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Воспитатель: Попова Е.М.</a:t>
            </a:r>
            <a:endParaRPr lang="ru-RU" dirty="0"/>
          </a:p>
        </p:txBody>
      </p:sp>
      <p:pic>
        <p:nvPicPr>
          <p:cNvPr id="90114" name="Picture 2" descr="http://mbdou42.3dn.ru/_pu/3/527494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6096042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кошка</a:t>
            </a:r>
            <a:endParaRPr lang="ru-RU" dirty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00188"/>
            <a:ext cx="7566025" cy="5235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Морская свинка</a:t>
            </a:r>
            <a:endParaRPr lang="ru-RU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357313"/>
            <a:ext cx="7088187" cy="5230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357430"/>
            <a:ext cx="800262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ea typeface="Microsoft YaHei" charset="-122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1571625" y="1214438"/>
            <a:ext cx="6500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животные, которых приручил человек, ухаживая за ними и предоставляя им пропитание</a:t>
            </a:r>
            <a:r>
              <a:rPr lang="ru-RU"/>
              <a:t>. </a:t>
            </a:r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1571625" y="1857375"/>
            <a:ext cx="6286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Домашние животные живут в городских квартирах и на фермах.</a:t>
            </a:r>
          </a:p>
        </p:txBody>
      </p:sp>
      <p:pic>
        <p:nvPicPr>
          <p:cNvPr id="52226" name="Picture 2" descr="https://www.myplanet-ua.com/wp-content/uploads/2016/02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643182"/>
            <a:ext cx="6020698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500188"/>
            <a:ext cx="6956425" cy="521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корова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Пони и лошади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1214438"/>
            <a:ext cx="4862513" cy="3643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2" descr="http://dl.hostingfailov.com/sn_post_photo/484-1137-793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357563"/>
            <a:ext cx="441166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коза</a:t>
            </a:r>
            <a:endParaRPr lang="ru-RU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143000"/>
            <a:ext cx="7200900" cy="555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козел</a:t>
            </a:r>
            <a:endParaRPr lang="ru-RU" dirty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08113"/>
            <a:ext cx="5580063" cy="5307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овца</a:t>
            </a:r>
            <a:endParaRPr lang="ru-RU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313" y="1428750"/>
            <a:ext cx="7061200" cy="5297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свинья</a:t>
            </a: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428750"/>
            <a:ext cx="8424863" cy="5329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18435" name="Picture 2" descr="http://deswal.ru/dog/1600-1200/000000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38" y="1285875"/>
            <a:ext cx="70485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51</Words>
  <PresentationFormat>Экран (4:3)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Microsoft YaHei</vt:lpstr>
      <vt:lpstr>Times New Roman</vt:lpstr>
      <vt:lpstr>Franklin Gothic Medium</vt:lpstr>
      <vt:lpstr>Franklin Gothic Book</vt:lpstr>
      <vt:lpstr>Wingdings 2</vt:lpstr>
      <vt:lpstr>Трек</vt:lpstr>
      <vt:lpstr>Домашние животные</vt:lpstr>
      <vt:lpstr>Домашние животные</vt:lpstr>
      <vt:lpstr>корова</vt:lpstr>
      <vt:lpstr>Пони и лошади</vt:lpstr>
      <vt:lpstr>коза</vt:lpstr>
      <vt:lpstr>козел</vt:lpstr>
      <vt:lpstr>овца</vt:lpstr>
      <vt:lpstr>свинья</vt:lpstr>
      <vt:lpstr>собака</vt:lpstr>
      <vt:lpstr>кошка</vt:lpstr>
      <vt:lpstr>Морская свинка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дом. жив. 32</dc:title>
  <dc:creator>Interbaby</dc:creator>
  <cp:lastModifiedBy>Пользователь Windows</cp:lastModifiedBy>
  <cp:revision>18</cp:revision>
  <cp:lastPrinted>1601-01-01T00:00:00Z</cp:lastPrinted>
  <dcterms:created xsi:type="dcterms:W3CDTF">2005-12-18T19:52:38Z</dcterms:created>
  <dcterms:modified xsi:type="dcterms:W3CDTF">2018-11-10T16:09:34Z</dcterms:modified>
</cp:coreProperties>
</file>