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598" autoAdjust="0"/>
  </p:normalViewPr>
  <p:slideViewPr>
    <p:cSldViewPr>
      <p:cViewPr varScale="1">
        <p:scale>
          <a:sx n="60" d="100"/>
          <a:sy n="60" d="100"/>
        </p:scale>
        <p:origin x="-2563" y="-77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AC223-90DC-40E5-AEC6-463EC3993DBA}" type="datetimeFigureOut">
              <a:rPr lang="ru-RU" smtClean="0"/>
              <a:t>01.10.2018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14B18-8A1B-4667-9E8B-E840E7685B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44929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AC223-90DC-40E5-AEC6-463EC3993DBA}" type="datetimeFigureOut">
              <a:rPr lang="ru-RU" smtClean="0"/>
              <a:t>01.10.2018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14B18-8A1B-4667-9E8B-E840E7685B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82518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AC223-90DC-40E5-AEC6-463EC3993DBA}" type="datetimeFigureOut">
              <a:rPr lang="ru-RU" smtClean="0"/>
              <a:t>01.10.2018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14B18-8A1B-4667-9E8B-E840E7685B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9807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AC223-90DC-40E5-AEC6-463EC3993DBA}" type="datetimeFigureOut">
              <a:rPr lang="ru-RU" smtClean="0"/>
              <a:t>01.10.2018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14B18-8A1B-4667-9E8B-E840E7685B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1127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AC223-90DC-40E5-AEC6-463EC3993DBA}" type="datetimeFigureOut">
              <a:rPr lang="ru-RU" smtClean="0"/>
              <a:t>01.10.2018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14B18-8A1B-4667-9E8B-E840E7685B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0829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AC223-90DC-40E5-AEC6-463EC3993DBA}" type="datetimeFigureOut">
              <a:rPr lang="ru-RU" smtClean="0"/>
              <a:t>01.10.2018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14B18-8A1B-4667-9E8B-E840E7685B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4549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AC223-90DC-40E5-AEC6-463EC3993DBA}" type="datetimeFigureOut">
              <a:rPr lang="ru-RU" smtClean="0"/>
              <a:t>01.10.2018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14B18-8A1B-4667-9E8B-E840E7685B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85611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AC223-90DC-40E5-AEC6-463EC3993DBA}" type="datetimeFigureOut">
              <a:rPr lang="ru-RU" smtClean="0"/>
              <a:t>01.10.2018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14B18-8A1B-4667-9E8B-E840E7685B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4716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AC223-90DC-40E5-AEC6-463EC3993DBA}" type="datetimeFigureOut">
              <a:rPr lang="ru-RU" smtClean="0"/>
              <a:t>01.10.2018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14B18-8A1B-4667-9E8B-E840E7685B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97691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AC223-90DC-40E5-AEC6-463EC3993DBA}" type="datetimeFigureOut">
              <a:rPr lang="ru-RU" smtClean="0"/>
              <a:t>01.10.2018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14B18-8A1B-4667-9E8B-E840E7685B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0064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AC223-90DC-40E5-AEC6-463EC3993DBA}" type="datetimeFigureOut">
              <a:rPr lang="ru-RU" smtClean="0"/>
              <a:t>01.10.2018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14B18-8A1B-4667-9E8B-E840E7685B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092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5AC223-90DC-40E5-AEC6-463EC3993DBA}" type="datetimeFigureOut">
              <a:rPr lang="ru-RU" smtClean="0"/>
              <a:t>01.10.2018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14B18-8A1B-4667-9E8B-E840E7685B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5097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/>
          <p:cNvSpPr>
            <a:spLocks noChangeAspect="1" noChangeArrowheads="1"/>
          </p:cNvSpPr>
          <p:nvPr/>
        </p:nvSpPr>
        <p:spPr bwMode="auto">
          <a:xfrm>
            <a:off x="215900" y="158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/>
          <p:cNvSpPr>
            <a:spLocks noChangeAspect="1" noChangeArrowheads="1"/>
          </p:cNvSpPr>
          <p:nvPr/>
        </p:nvSpPr>
        <p:spPr bwMode="auto">
          <a:xfrm>
            <a:off x="368300" y="1682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6858000" cy="9140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340768" y="168276"/>
            <a:ext cx="4968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0070C0"/>
                </a:solidFill>
              </a:rPr>
              <a:t>Во что играть</a:t>
            </a:r>
            <a:endParaRPr lang="ru-RU" sz="3600" b="1" i="1" dirty="0">
              <a:solidFill>
                <a:srgbClr val="0070C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68300" y="690096"/>
            <a:ext cx="6301060" cy="8402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  </a:t>
            </a:r>
            <a:r>
              <a:rPr lang="ru-RU" sz="2000" b="1" dirty="0" smtClean="0"/>
              <a:t>Осенью в парке или лесу можно найти много красивых  опавших листьев. Поиграйте с ребенком в игру: пусть  малыш по листочку попробует узнать дерево, на котором листочек рос. Так малыш узнает много новых названий деревьев.</a:t>
            </a:r>
          </a:p>
          <a:p>
            <a:r>
              <a:rPr lang="ru-RU" sz="2000" b="1" dirty="0" smtClean="0"/>
              <a:t>     Возьмите на прогулку мяч – любые игры с мячиком не позволят малышу замерзнуть в прохладную погоду.</a:t>
            </a:r>
          </a:p>
          <a:p>
            <a:r>
              <a:rPr lang="ru-RU" sz="2000" b="1" dirty="0"/>
              <a:t> </a:t>
            </a:r>
            <a:r>
              <a:rPr lang="ru-RU" sz="2000" b="1" dirty="0" smtClean="0"/>
              <a:t>     Игра «Угадай слово». Мама кидает ребенку мячик и задает вопрос. Он должен ответить маме и кинуть мячик обратно ей. Таким образом, совмещается два вида развития – физическое и интеллектуальное. Для игры можно выбрать определенную тематику и называть слова  эту тему, например названия фруктов, деревьев,  осадков, осадков и т.п.</a:t>
            </a:r>
          </a:p>
          <a:p>
            <a:r>
              <a:rPr lang="ru-RU" sz="2000" b="1" dirty="0"/>
              <a:t> </a:t>
            </a:r>
            <a:r>
              <a:rPr lang="ru-RU" sz="2000" b="1" dirty="0" smtClean="0"/>
              <a:t>      Детям очень нравится шлепать по осенним лужам.</a:t>
            </a:r>
          </a:p>
          <a:p>
            <a:r>
              <a:rPr lang="ru-RU" sz="2000" b="1" dirty="0" smtClean="0"/>
              <a:t>Чтобы ребенок не промочил ноги, позаботьтесь о покупке непромокаемых сапожек, лучше резиновых.</a:t>
            </a:r>
          </a:p>
          <a:p>
            <a:r>
              <a:rPr lang="ru-RU" sz="2000" b="1" dirty="0" smtClean="0"/>
              <a:t>Попросите ребенка измерить глубину лужи – пусть он палочкой измеряет глубину лужи и найдет самую глубокую. Можно покидать камешки в лужу и посмотреть. Как от камушка идут круги по воде. Попускайте кораблики.</a:t>
            </a:r>
          </a:p>
          <a:p>
            <a:r>
              <a:rPr lang="ru-RU" sz="2000" b="1" dirty="0" smtClean="0"/>
              <a:t>Соберите гербарий из красивых осенних листьев, соберите плоды- шишки, желуди, каштаны, ягоды рябины. Из этих даров природы сделайте аппликации и поделки.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3317356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193"/>
            <a:ext cx="6886228" cy="9140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80728" y="467544"/>
            <a:ext cx="46856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0070C0"/>
                </a:solidFill>
              </a:rPr>
              <a:t>Что наблюдать</a:t>
            </a:r>
            <a:endParaRPr lang="ru-RU" sz="3600" b="1" i="1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6672" y="1113875"/>
            <a:ext cx="6048672" cy="7448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        Во время прогулки в парке или сквере </a:t>
            </a:r>
            <a:r>
              <a:rPr lang="ru-RU" sz="2000" b="1" dirty="0" smtClean="0"/>
              <a:t>вместе с ребенком </a:t>
            </a:r>
            <a:r>
              <a:rPr lang="ru-RU" sz="2000" b="1" dirty="0" smtClean="0"/>
              <a:t>наблюдайте за изменениями в природе. Обратите его внимание на то , что стало меньше цветов, сохнет трава, начали изменять окраску листья деревьев, исчезают насекомые, собираются в стаи и готовятся к отлету птицы. Поговорите о том, что с наступлением осени становится прохладнее, все чаще идут холодные дожди, дует сильный ветер.</a:t>
            </a:r>
          </a:p>
          <a:p>
            <a:r>
              <a:rPr lang="ru-RU" sz="2000" b="1" dirty="0" smtClean="0"/>
              <a:t>         Проверьте знает ли ваш ребенок названия и очередность осенних месяцев.</a:t>
            </a:r>
          </a:p>
          <a:p>
            <a:r>
              <a:rPr lang="ru-RU" sz="2000" b="1" dirty="0" smtClean="0"/>
              <a:t>         Познакомьте с пословицами об осени и народными приметами:</a:t>
            </a:r>
          </a:p>
          <a:p>
            <a:r>
              <a:rPr lang="ru-RU" sz="2000" b="1" dirty="0" smtClean="0"/>
              <a:t> - В сентябре лето заканчивается, осень начинается.</a:t>
            </a:r>
          </a:p>
          <a:p>
            <a:r>
              <a:rPr lang="ru-RU" sz="2000" b="1" dirty="0" smtClean="0"/>
              <a:t> - От осени к лету поворота нету.</a:t>
            </a:r>
          </a:p>
          <a:p>
            <a:r>
              <a:rPr lang="ru-RU" sz="2000" b="1" dirty="0" smtClean="0"/>
              <a:t> - В лесу много рябины – дождливая осень.</a:t>
            </a:r>
          </a:p>
          <a:p>
            <a:r>
              <a:rPr lang="ru-RU" sz="2000" b="1" dirty="0" smtClean="0"/>
              <a:t>        Расскажите ребенку, что осенью в лесу поспевает последняя ягода – клюква. Выясните знает ли ребенок:</a:t>
            </a:r>
          </a:p>
          <a:p>
            <a:r>
              <a:rPr lang="ru-RU" sz="2000" b="1" dirty="0"/>
              <a:t> </a:t>
            </a:r>
            <a:r>
              <a:rPr lang="ru-RU" sz="2000" b="1" dirty="0" smtClean="0"/>
              <a:t>- какие изменения происходят осенью в жизни диких животных</a:t>
            </a:r>
          </a:p>
          <a:p>
            <a:r>
              <a:rPr lang="ru-RU" sz="2000" b="1" dirty="0"/>
              <a:t> </a:t>
            </a:r>
            <a:r>
              <a:rPr lang="ru-RU" sz="2000" b="1" dirty="0" smtClean="0"/>
              <a:t>- кто из них готовится к спячке</a:t>
            </a:r>
          </a:p>
          <a:p>
            <a:r>
              <a:rPr lang="ru-RU" sz="2000" b="1" dirty="0" smtClean="0"/>
              <a:t>- Кто из них делает запасы съестного.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88997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193"/>
            <a:ext cx="7002860" cy="9140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48680" y="179512"/>
            <a:ext cx="6048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0070C0"/>
                </a:solidFill>
              </a:rPr>
              <a:t>Как одеть ребенка осенью</a:t>
            </a:r>
            <a:endParaRPr lang="ru-RU" sz="3600" b="1" i="1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2656" y="755576"/>
            <a:ext cx="6512768" cy="831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   Осеняя природа очень переменчива, поэтому тщательно готовьтесь к походу в детский сад: продумайте во что одеть ребенка и что взять с собой.</a:t>
            </a:r>
          </a:p>
          <a:p>
            <a:r>
              <a:rPr lang="ru-RU" sz="2000" b="1" dirty="0" smtClean="0"/>
              <a:t>Ничто не помешает ребенку знакомится с прелестями осенний погоды, если одежда будет правильной и удобной.</a:t>
            </a:r>
          </a:p>
          <a:p>
            <a:r>
              <a:rPr lang="ru-RU" sz="2000" b="1" dirty="0" smtClean="0"/>
              <a:t>    Одежда не должна плотно облегать тело( за исключением майки, водолазки). Слишком тесные вещи сковывают движения дошколенка и ухудшают кровообращение. Поэтому следите, чтобы брюки не сидели слишком плотно на бедрах, а свитера не жали под мышками.</a:t>
            </a:r>
          </a:p>
          <a:p>
            <a:r>
              <a:rPr lang="ru-RU" sz="2000" b="1" dirty="0" smtClean="0"/>
              <a:t>    Отдавайте предпочтение натуральным тканям. Хлопчатобумажные и шерстяные ткани имеют преимущества : сохраняют тепло тела и дают коже возможность дышать.</a:t>
            </a:r>
          </a:p>
          <a:p>
            <a:r>
              <a:rPr lang="ru-RU" sz="2000" b="1" dirty="0"/>
              <a:t> </a:t>
            </a:r>
            <a:r>
              <a:rPr lang="ru-RU" sz="2000" b="1" dirty="0" smtClean="0"/>
              <a:t>   Брюки из непромокаемой ткани или плотные джинсы на подкладке защитят маленького путешественника от дождя и ветра. Лучше будет, если брюки будут с высокой талией или на лямках, так как дети часто приседают или наклоняются в процессе игры и часть спины( поясница) обнажается, что может</a:t>
            </a:r>
          </a:p>
          <a:p>
            <a:r>
              <a:rPr lang="ru-RU" sz="2000" b="1" dirty="0"/>
              <a:t>п</a:t>
            </a:r>
            <a:r>
              <a:rPr lang="ru-RU" sz="2000" b="1" dirty="0" smtClean="0"/>
              <a:t>ривести к проблемам со здоровьем. Легкие непромокаемые штаны, надетые поверх обычных штанишек, дадут ребенку возможность свободно двигаться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332744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559</Words>
  <Application>Microsoft Office PowerPoint</Application>
  <PresentationFormat>Экран (4:3)</PresentationFormat>
  <Paragraphs>26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11</cp:revision>
  <dcterms:created xsi:type="dcterms:W3CDTF">2018-10-01T09:33:30Z</dcterms:created>
  <dcterms:modified xsi:type="dcterms:W3CDTF">2018-10-01T12:24:55Z</dcterms:modified>
</cp:coreProperties>
</file>