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85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477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9979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95324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8499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9473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2382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8556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595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679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72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1388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401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874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227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67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069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B38F9BB-4A19-45CD-8AB1-3A70FF2B59BA}" type="datetimeFigureOut">
              <a:rPr lang="ru-RU" smtClean="0"/>
              <a:pPr/>
              <a:t>10.11.2018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55AE7-B980-4B59-9BD7-0332EC05F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64415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9507" y="3528419"/>
            <a:ext cx="8825658" cy="3329581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+mn-lt"/>
              </a:rPr>
              <a:t/>
            </a:r>
            <a:br>
              <a:rPr lang="ru-RU" sz="4400" dirty="0" smtClean="0">
                <a:latin typeface="+mn-lt"/>
              </a:rPr>
            </a:br>
            <a:endParaRPr lang="ru-RU" sz="4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896112"/>
            <a:ext cx="8825658" cy="4742688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chemeClr val="tx1"/>
                </a:solidFill>
                <a:latin typeface="+mn-lt"/>
              </a:rPr>
              <a:t>Марш-бросок в детском саду </a:t>
            </a:r>
            <a:br>
              <a:rPr lang="ru-RU" sz="6000" dirty="0">
                <a:solidFill>
                  <a:schemeClr val="tx1"/>
                </a:solidFill>
                <a:latin typeface="+mn-lt"/>
              </a:rPr>
            </a:br>
            <a:r>
              <a:rPr lang="ru-RU" sz="6000" dirty="0">
                <a:solidFill>
                  <a:schemeClr val="tx1"/>
                </a:solidFill>
                <a:latin typeface="+mn-lt"/>
              </a:rPr>
              <a:t>№ 190</a:t>
            </a:r>
            <a:r>
              <a:rPr lang="ru-RU" sz="4000" dirty="0">
                <a:solidFill>
                  <a:schemeClr val="tx1"/>
                </a:solidFill>
                <a:latin typeface="+mn-lt"/>
              </a:rPr>
              <a:t>, посвященный 76-летию победы в Великой Отечественной Войне</a:t>
            </a:r>
          </a:p>
        </p:txBody>
      </p:sp>
    </p:spTree>
    <p:extLst>
      <p:ext uri="{BB962C8B-B14F-4D97-AF65-F5344CB8AC3E}">
        <p14:creationId xmlns="" xmlns:p14="http://schemas.microsoft.com/office/powerpoint/2010/main" val="127499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151" y="251550"/>
            <a:ext cx="9512873" cy="23222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Марш-бросок в детском саду – это прохождение препятствий разного уровня сложности детьми возрастом 5-6 лет.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068" y="2052637"/>
            <a:ext cx="7115267" cy="4745023"/>
          </a:xfrm>
        </p:spPr>
      </p:pic>
    </p:spTree>
    <p:extLst>
      <p:ext uri="{BB962C8B-B14F-4D97-AF65-F5344CB8AC3E}">
        <p14:creationId xmlns="" xmlns:p14="http://schemas.microsoft.com/office/powerpoint/2010/main" val="23822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Цели и задачи мероприятия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6112" y="1517904"/>
            <a:ext cx="9153741" cy="47304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Цель мероприятия: привлечение родителей и детей к общественной деятельности.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Задачи мероприятия: </a:t>
            </a:r>
          </a:p>
          <a:p>
            <a:r>
              <a:rPr lang="ru-RU" sz="2400" dirty="0" smtClean="0"/>
              <a:t>Совершенствование работы по укреплению здоровья, развитию движений и физическому развитию детей.</a:t>
            </a:r>
          </a:p>
          <a:p>
            <a:r>
              <a:rPr lang="ru-RU" sz="2400" dirty="0" smtClean="0"/>
              <a:t>Воспитание физических качеств, необходимых для полноценного развития личности ребенка.</a:t>
            </a:r>
          </a:p>
          <a:p>
            <a:r>
              <a:rPr lang="ru-RU" sz="2400" dirty="0" smtClean="0"/>
              <a:t>Формирование </a:t>
            </a:r>
            <a:r>
              <a:rPr lang="ru-RU" sz="2400" dirty="0"/>
              <a:t>у детей </a:t>
            </a:r>
            <a:r>
              <a:rPr lang="ru-RU" sz="2400" dirty="0" smtClean="0"/>
              <a:t>морально-волевых качеств</a:t>
            </a:r>
          </a:p>
        </p:txBody>
      </p:sp>
    </p:spTree>
    <p:extLst>
      <p:ext uri="{BB962C8B-B14F-4D97-AF65-F5344CB8AC3E}">
        <p14:creationId xmlns="" xmlns:p14="http://schemas.microsoft.com/office/powerpoint/2010/main" val="32343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Ход мероприятия: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6776" y="1783080"/>
            <a:ext cx="8946541" cy="3697223"/>
          </a:xfrm>
        </p:spPr>
        <p:txBody>
          <a:bodyPr/>
          <a:lstStyle/>
          <a:p>
            <a:r>
              <a:rPr lang="ru-RU" dirty="0" smtClean="0"/>
              <a:t>Подготовка территории к проведению марш-броска, расстановка инвентаря, настройка музыкального сопровождения, повторение сценария воспитателями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764" y="2854130"/>
            <a:ext cx="4404883" cy="38826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363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967" y="333846"/>
            <a:ext cx="9404723" cy="1400530"/>
          </a:xfrm>
        </p:spPr>
        <p:txBody>
          <a:bodyPr>
            <a:normAutofit fontScale="90000"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2400" dirty="0"/>
              <a:t>Торжественная встреча родителей и их детей, объяснение правил участникам и болельщикам.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318" y="1225296"/>
            <a:ext cx="8442459" cy="56327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494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3600" dirty="0"/>
              <a:t>Проведение соревнований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932" y="1217746"/>
            <a:ext cx="8453777" cy="56402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021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543" y="278982"/>
            <a:ext cx="9404723" cy="1400530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/>
              <a:t>Награждение участников и победителей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43" y="2108716"/>
            <a:ext cx="6404405" cy="42729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245" y="1459276"/>
            <a:ext cx="6392307" cy="42648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139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222" y="244615"/>
            <a:ext cx="9404723" cy="1400530"/>
          </a:xfrm>
        </p:spPr>
        <p:txBody>
          <a:bodyPr/>
          <a:lstStyle/>
          <a:p>
            <a:pPr algn="ctr"/>
            <a:r>
              <a:rPr lang="ru-RU" sz="4400" dirty="0" smtClean="0"/>
              <a:t>Фото на память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254"/>
            <a:ext cx="6288729" cy="41957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584" y="2340864"/>
            <a:ext cx="6770416" cy="45171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41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3247</TotalTime>
  <Words>108</Words>
  <Application>Microsoft Office PowerPoint</Application>
  <PresentationFormat>Произвольный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Ион</vt:lpstr>
      <vt:lpstr> </vt:lpstr>
      <vt:lpstr>Марш-бросок в детском саду – это прохождение препятствий разного уровня сложности детьми возрастом 5-6 лет.</vt:lpstr>
      <vt:lpstr>Цели и задачи мероприятия</vt:lpstr>
      <vt:lpstr>Ход мероприятия: </vt:lpstr>
      <vt:lpstr>Торжественная встреча родителей и их детей, объяснение правил участникам и болельщикам. </vt:lpstr>
      <vt:lpstr>Проведение соревнований </vt:lpstr>
      <vt:lpstr>Награждение участников и победителей  </vt:lpstr>
      <vt:lpstr>Фото на память</vt:lpstr>
    </vt:vector>
  </TitlesOfParts>
  <Company>Yandex,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Марш-бросок</dc:title>
  <dc:creator>Natalia Andreeva</dc:creator>
  <cp:lastModifiedBy>Пользователь Windows</cp:lastModifiedBy>
  <cp:revision>21</cp:revision>
  <dcterms:created xsi:type="dcterms:W3CDTF">2018-06-18T16:37:15Z</dcterms:created>
  <dcterms:modified xsi:type="dcterms:W3CDTF">2018-11-10T12:06:53Z</dcterms:modified>
</cp:coreProperties>
</file>