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07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74C5B-4EC5-44A7-ADA7-A3DAB9B336AF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E5AEF-C807-4C77-B767-83FEFAC8B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E5AEF-C807-4C77-B767-83FEFAC8BF1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E5AEF-C807-4C77-B767-83FEFAC8BF1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B0C2F6-9D07-4BA6-BD09-23CD39F5150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34B2F1-FD2C-4985-9369-C8C0356A36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oom\Desktop\Zvuki_dlya_video_-_Dlya_konca_ili_nachala_video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065962" cy="7858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</a:rPr>
              <a:t>Конкурс молодёжных проектов и творческих работ </a:t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>«Калейдоскоп профессий»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572008"/>
            <a:ext cx="5173418" cy="1285884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Автор проекта:  </a:t>
            </a:r>
            <a:r>
              <a:rPr lang="ru-RU" sz="2400" dirty="0" err="1" smtClean="0"/>
              <a:t>Акинин</a:t>
            </a:r>
            <a:r>
              <a:rPr lang="ru-RU" sz="2400" dirty="0" smtClean="0"/>
              <a:t> Александр</a:t>
            </a:r>
            <a:endParaRPr lang="ru-RU" sz="2400" dirty="0" smtClean="0"/>
          </a:p>
          <a:p>
            <a:r>
              <a:rPr lang="ru-RU" sz="2400" smtClean="0"/>
              <a:t>ученик </a:t>
            </a:r>
            <a:r>
              <a:rPr lang="ru-RU" sz="2400" smtClean="0"/>
              <a:t>7 </a:t>
            </a:r>
            <a:r>
              <a:rPr lang="ru-RU" sz="2400" dirty="0" smtClean="0"/>
              <a:t>класса </a:t>
            </a:r>
          </a:p>
          <a:p>
            <a:r>
              <a:rPr lang="ru-RU" sz="2400" dirty="0" smtClean="0"/>
              <a:t>МБОУ «</a:t>
            </a:r>
            <a:r>
              <a:rPr lang="ru-RU" sz="2400" dirty="0" err="1" smtClean="0"/>
              <a:t>Ново-Выселская</a:t>
            </a:r>
            <a:r>
              <a:rPr lang="ru-RU" sz="2400" dirty="0" smtClean="0"/>
              <a:t> СОШ»</a:t>
            </a:r>
          </a:p>
          <a:p>
            <a:r>
              <a:rPr lang="ru-RU" sz="2400" dirty="0" smtClean="0"/>
              <a:t>Руководитель: </a:t>
            </a:r>
            <a:r>
              <a:rPr lang="ru-RU" sz="2400" dirty="0" err="1" smtClean="0"/>
              <a:t>Матюшкова</a:t>
            </a:r>
            <a:r>
              <a:rPr lang="ru-RU" sz="2400" dirty="0" smtClean="0"/>
              <a:t> Е.И</a:t>
            </a:r>
            <a:r>
              <a:rPr lang="ru-RU" sz="1800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785926"/>
            <a:ext cx="8001056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«Я выбираю рабочую профессию- СИТИ-ФЕРМЕР»</a:t>
            </a:r>
          </a:p>
        </p:txBody>
      </p:sp>
    </p:spTree>
  </p:cSld>
  <p:clrMapOvr>
    <a:masterClrMapping/>
  </p:clrMapOvr>
  <p:transition advTm="1017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468563"/>
            <a:ext cx="224958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714488"/>
            <a:ext cx="32194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ая выноска 5"/>
          <p:cNvSpPr/>
          <p:nvPr/>
        </p:nvSpPr>
        <p:spPr>
          <a:xfrm>
            <a:off x="1571604" y="357166"/>
            <a:ext cx="2643206" cy="1684218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Теперь я поняла, </a:t>
            </a:r>
            <a:r>
              <a:rPr lang="ru-RU" dirty="0" err="1" smtClean="0"/>
              <a:t>сити-фермер-это</a:t>
            </a:r>
            <a:r>
              <a:rPr lang="ru-RU" dirty="0" smtClean="0"/>
              <a:t> очень интересная и нужная профессия!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5357818" y="500042"/>
            <a:ext cx="3071834" cy="1327028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с тобой полностью согласен!!!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63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786322"/>
            <a:ext cx="3884486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928670"/>
            <a:ext cx="341471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0"/>
            <a:ext cx="7786710" cy="655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Zvuki_dlya_video_-_Dlya_konca_ili_nachala_vide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23195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714488"/>
            <a:ext cx="32194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857884" y="500042"/>
            <a:ext cx="2286016" cy="11430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не знаю. Давай спросим специалиста!!!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571736" y="500042"/>
            <a:ext cx="2357454" cy="132702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такой </a:t>
            </a:r>
            <a:r>
              <a:rPr lang="ru-RU" dirty="0" err="1" smtClean="0"/>
              <a:t>сити</a:t>
            </a:r>
            <a:r>
              <a:rPr lang="ru-RU" dirty="0" smtClean="0"/>
              <a:t>- фермер?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06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857364"/>
            <a:ext cx="3286148" cy="421484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Это  специалист по обустройству и обслуживанию агропромышленных хозяйств на крышах домов и в зданиях крупных городов.  Вертикальные формы автономные и </a:t>
            </a:r>
            <a:r>
              <a:rPr lang="ru-RU" sz="2400" dirty="0" err="1" smtClean="0">
                <a:solidFill>
                  <a:schemeClr val="tx1"/>
                </a:solidFill>
              </a:rPr>
              <a:t>экологичные</a:t>
            </a:r>
            <a:r>
              <a:rPr lang="ru-RU" sz="2400" dirty="0" smtClean="0">
                <a:solidFill>
                  <a:schemeClr val="tx1"/>
                </a:solidFill>
              </a:rPr>
              <a:t> конструкции, позволяющие выращивать растения в черте города.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844104" cy="521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857488" y="1500174"/>
            <a:ext cx="2071702" cy="11430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Сити-фермер -</a:t>
            </a:r>
            <a:endParaRPr lang="ru-RU" dirty="0"/>
          </a:p>
        </p:txBody>
      </p:sp>
    </p:spTree>
  </p:cSld>
  <p:clrMapOvr>
    <a:masterClrMapping/>
  </p:clrMapOvr>
  <p:transition advTm="1266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291479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785926"/>
            <a:ext cx="23195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928794" y="500042"/>
            <a:ext cx="2357454" cy="178595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Короче, </a:t>
            </a:r>
            <a:r>
              <a:rPr lang="ru-RU" dirty="0" err="1" smtClean="0"/>
              <a:t>сити-фермер</a:t>
            </a:r>
            <a:r>
              <a:rPr lang="ru-RU" dirty="0" smtClean="0"/>
              <a:t>, это тот, кто выращивает фрукты и овощи на крышах  домов в городе.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858016" y="285728"/>
            <a:ext cx="1928826" cy="92869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Понятно!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071810"/>
            <a:ext cx="4214823" cy="323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121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143248"/>
            <a:ext cx="1773630" cy="346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928802"/>
            <a:ext cx="291479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14282" y="1071546"/>
            <a:ext cx="2571768" cy="150019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Какие основные новшества предлагает нам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фермерство?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429388" y="785794"/>
            <a:ext cx="914400" cy="61264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7429520" y="1142984"/>
            <a:ext cx="914400" cy="61264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?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5929322" y="1714488"/>
            <a:ext cx="914400" cy="61264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071802" y="571480"/>
            <a:ext cx="2286016" cy="242889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переживай</a:t>
            </a:r>
            <a:r>
              <a:rPr lang="ru-RU" smtClean="0"/>
              <a:t>, Чтобы </a:t>
            </a:r>
            <a:r>
              <a:rPr lang="ru-RU" dirty="0" smtClean="0"/>
              <a:t>разобраться в этом вопросе, обратимся к специалисту!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09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500702"/>
            <a:ext cx="3614734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143380"/>
            <a:ext cx="225617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ьная выноска 4"/>
          <p:cNvSpPr/>
          <p:nvPr/>
        </p:nvSpPr>
        <p:spPr>
          <a:xfrm>
            <a:off x="642910" y="285728"/>
            <a:ext cx="3214710" cy="196997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первую очередь это связано с экономией ресурсов.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Ярусное размещение и компактность в первую очередь позволит сэкономить пресную воду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6215074" y="5000636"/>
            <a:ext cx="2714644" cy="1357322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Урожайность овощных культур не будет зависеть от погодных (внешних) условий.</a:t>
            </a:r>
            <a:endParaRPr lang="ru-RU" sz="1400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5214942" y="214290"/>
            <a:ext cx="3643338" cy="235745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Кроме того, новаторы предлагают вовсе отказаться от использования почвы, заменяя ее на высокопитательные составы, тем самым позволяя полностью отказаться от минеральных и органических удобрений.</a:t>
            </a:r>
            <a:endParaRPr lang="ru-RU" sz="14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3286116" y="2071678"/>
            <a:ext cx="2643206" cy="164307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затрат на электричество, при применении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высокомощных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led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ламп.</a:t>
            </a:r>
            <a:endParaRPr lang="ru-RU" sz="1400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286512" y="3000372"/>
            <a:ext cx="2571768" cy="1428760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Экологически-чистые продукты можно будет выращивать на крыше вашего дома.</a:t>
            </a:r>
            <a:endParaRPr lang="ru-RU" sz="1400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57158" y="4214818"/>
            <a:ext cx="3000396" cy="2214578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Помимо того, что это очень удобно, можно решить проблему с высокой стоимостью натуральных продуктов питания, сократив расходы по перевозке и торговых наценках посредников.</a:t>
            </a:r>
            <a:endParaRPr lang="ru-RU" sz="1400" dirty="0"/>
          </a:p>
        </p:txBody>
      </p:sp>
      <p:sp>
        <p:nvSpPr>
          <p:cNvPr id="13" name="Овальная выноска 12"/>
          <p:cNvSpPr/>
          <p:nvPr/>
        </p:nvSpPr>
        <p:spPr>
          <a:xfrm>
            <a:off x="500034" y="2357430"/>
            <a:ext cx="2214578" cy="128588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Абсолютно стерильное производство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3438" y="4357694"/>
            <a:ext cx="142876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Новшества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443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468563"/>
            <a:ext cx="291479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786058"/>
            <a:ext cx="1989237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ьная выноска 6"/>
          <p:cNvSpPr/>
          <p:nvPr/>
        </p:nvSpPr>
        <p:spPr>
          <a:xfrm>
            <a:off x="3929058" y="285728"/>
            <a:ext cx="4843490" cy="300039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Всё решено! Стану </a:t>
            </a:r>
            <a:r>
              <a:rPr lang="ru-RU" dirty="0" err="1" smtClean="0"/>
              <a:t>сити-фермером</a:t>
            </a:r>
            <a:r>
              <a:rPr lang="ru-RU" dirty="0" smtClean="0"/>
              <a:t>! Оказывается, это одна из самых перспективных профессий будущего, которая будет нести в себе важные и благородные цели – защита планеты и обеспечение продовольственной безопасности человечества.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428596" y="285728"/>
            <a:ext cx="2928958" cy="2286016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Прикольно</a:t>
            </a:r>
            <a:r>
              <a:rPr lang="ru-RU" dirty="0" smtClean="0"/>
              <a:t>! Будешь выращивать зелень, овощи на крыше дома, на балконе или даже в квартире. Умно придумано!!!</a:t>
            </a:r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5429256" y="4000504"/>
            <a:ext cx="2786082" cy="121444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это может выглядеть как-то так!!!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41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то такое сити фермерство?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290"/>
            <a:ext cx="5715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Что такое сити фермерство?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500306"/>
            <a:ext cx="57150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agroinfo.com/wp-content/uploads/2013/08/%D1%81%D0%B8%D1%82%D0%B8-%D1%84%D0%B5%D1%80%D0%BC%D0%B5%D1%80-300x2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85926"/>
            <a:ext cx="5715019" cy="428626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9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1|2.4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3|2.3|2.9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|1.1|0|2.2|1.5|1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|6.9|5.5|5.4|5.6|5.5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8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5.4|5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</TotalTime>
  <Words>306</Words>
  <Application>Microsoft Office PowerPoint</Application>
  <PresentationFormat>Экран (4:3)</PresentationFormat>
  <Paragraphs>36</Paragraphs>
  <Slides>10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Конкурс молодёжных проектов и творческих работ  «Калейдоскоп профессий»</vt:lpstr>
      <vt:lpstr>Слайд 2</vt:lpstr>
      <vt:lpstr>Слайд 3</vt:lpstr>
      <vt:lpstr>Это  специалист по обустройству и обслуживанию агропромышленных хозяйств на крышах домов и в зданиях крупных городов.  Вертикальные формы автономные и экологичные конструкции, позволяющие выращивать растения в черте города.</vt:lpstr>
      <vt:lpstr>Слайд 5</vt:lpstr>
      <vt:lpstr>Слайд 6</vt:lpstr>
      <vt:lpstr>    .  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Doom</dc:creator>
  <cp:lastModifiedBy>Doom</cp:lastModifiedBy>
  <cp:revision>33</cp:revision>
  <dcterms:created xsi:type="dcterms:W3CDTF">2018-01-26T17:48:32Z</dcterms:created>
  <dcterms:modified xsi:type="dcterms:W3CDTF">2018-11-10T18:46:08Z</dcterms:modified>
</cp:coreProperties>
</file>