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95" r:id="rId6"/>
    <p:sldId id="292" r:id="rId7"/>
    <p:sldId id="296" r:id="rId8"/>
    <p:sldId id="298" r:id="rId9"/>
    <p:sldId id="297" r:id="rId10"/>
    <p:sldId id="262" r:id="rId11"/>
    <p:sldId id="266" r:id="rId12"/>
    <p:sldId id="282" r:id="rId13"/>
    <p:sldId id="283" r:id="rId14"/>
    <p:sldId id="284" r:id="rId15"/>
    <p:sldId id="293" r:id="rId16"/>
    <p:sldId id="286" r:id="rId17"/>
    <p:sldId id="287" r:id="rId18"/>
    <p:sldId id="279" r:id="rId19"/>
    <p:sldId id="294" r:id="rId20"/>
    <p:sldId id="289" r:id="rId21"/>
    <p:sldId id="28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359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72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2073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361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0553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2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40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1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1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4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9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27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0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77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9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9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2D06E-91B1-4627-8313-BC1FA9535C5D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782810-896F-42C8-91EE-CCFAADDC9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9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ru.wikipedia.org/wiki/%D0%A0%D1%83%D0%BA%D0%BE%D0%B4%D0%B5%D0%BB%D0%B8%D0%B5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4%D0%BE%D1%82%D0%BE%D0%B3%D1%80%D0%B0%D1%84%D0%B8%D1%8F" TargetMode="External"/><Relationship Id="rId5" Type="http://schemas.openxmlformats.org/officeDocument/2006/relationships/hyperlink" Target="https://ru.wikipedia.org/wiki/%D0%A4%D0%BE%D1%82%D0%BE%D0%B0%D0%BB%D1%8C%D0%B1%D0%BE%D0%BC" TargetMode="External"/><Relationship Id="rId4" Type="http://schemas.openxmlformats.org/officeDocument/2006/relationships/hyperlink" Target="https://ru.wikipedia.org/wiki/%D0%98%D1%81%D0%BA%D1%83%D1%81%D1%81%D1%82%D0%B2%D0%BE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hyperlink" Target="https://ru.wikipedia.org/wiki/%D0%A8%D0%B0%D0%B1%D0%BB%D0%BE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5%D0%B7%D0%B0%D0%BA" TargetMode="External"/><Relationship Id="rId2" Type="http://schemas.openxmlformats.org/officeDocument/2006/relationships/hyperlink" Target="https://ru.wikipedia.org/wiki/%D0%9D%D0%BE%D0%B6%D0%BD%D0%B8%D1%86%D1%8B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ru.wikipedia.org/wiki/%D0%94%D1%8B%D1%80%D0%BE%D0%BA%D0%BE%D0%BB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B%D0%BE%D0%BC%D0%B0%D1%81%D1%82%D0%B5%D1%80" TargetMode="External"/><Relationship Id="rId2" Type="http://schemas.openxmlformats.org/officeDocument/2006/relationships/hyperlink" Target="https://ru.wikipedia.org/wiki/%D0%9A%D0%B0%D1%80%D0%B0%D0%BD%D0%B4%D0%B0%D1%88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9954" y="353990"/>
            <a:ext cx="7915983" cy="38516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3600" b="1" dirty="0" smtClean="0">
                <a:latin typeface="Bookman Old Style" panose="02050604050505020204" pitchFamily="18" charset="0"/>
              </a:rPr>
              <a:t/>
            </a:r>
            <a:br>
              <a:rPr lang="ru-RU" sz="3600" b="1" dirty="0" smtClean="0">
                <a:latin typeface="Bookman Old Style" panose="02050604050505020204" pitchFamily="18" charset="0"/>
              </a:rPr>
            </a:br>
            <a:r>
              <a:rPr lang="ru-RU" sz="3600" dirty="0" smtClean="0"/>
              <a:t> </a:t>
            </a:r>
            <a: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Развитие дизайнерских 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способностей 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на уроках</a:t>
            </a:r>
            <a:r>
              <a:rPr lang="ru-RU" sz="4000" dirty="0" smtClean="0">
                <a:solidFill>
                  <a:srgbClr val="92D050"/>
                </a:solidFill>
                <a:latin typeface="Century Schoolbook" panose="02040604050505020304" pitchFamily="18" charset="0"/>
              </a:rPr>
              <a:t> технологии. </a:t>
            </a:r>
            <a:br>
              <a:rPr lang="ru-RU" sz="4000" dirty="0" smtClean="0">
                <a:solidFill>
                  <a:srgbClr val="92D050"/>
                </a:solidFill>
                <a:latin typeface="Century Schoolbook" panose="02040604050505020304" pitchFamily="18" charset="0"/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entury Schoolbook" panose="02040604050505020304" pitchFamily="18" charset="0"/>
              </a:rPr>
              <a:t>Изготовление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entury Schoolbook" panose="02040604050505020304" pitchFamily="18" charset="0"/>
              </a:rPr>
              <a:t>поздравительных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 Schoolbook" panose="02040604050505020304" pitchFamily="18" charset="0"/>
              </a:rPr>
              <a:t>открыток в стиле 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  <a:latin typeface="Century Schoolbook" panose="02040604050505020304" pitchFamily="18" charset="0"/>
              </a:rPr>
              <a:t>скрапбукинга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 Schoolbook" panose="02040604050505020304" pitchFamily="18" charset="0"/>
              </a:rPr>
              <a:t>. 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3280" y="4114208"/>
            <a:ext cx="8080553" cy="2241325"/>
          </a:xfrm>
          <a:effectLst>
            <a:glow rad="139700">
              <a:schemeClr val="accent2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txBody>
          <a:bodyPr>
            <a:normAutofit lnSpcReduction="10000"/>
          </a:bodyPr>
          <a:lstStyle/>
          <a:p>
            <a:endParaRPr lang="ru-RU" b="1" i="1" dirty="0">
              <a:latin typeface="Bookman Old Style" panose="02050604050505020204" pitchFamily="18" charset="0"/>
            </a:endParaRP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Подготовила: учитель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начальных классов 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МОУ « Лицей№7»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г.о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. Электросталь</a:t>
            </a:r>
          </a:p>
          <a:p>
            <a:r>
              <a:rPr lang="ru-RU" b="1" i="1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Ширяева Наталья Борисовна</a:t>
            </a:r>
            <a:endParaRPr lang="ru-RU" b="1" i="1" dirty="0" smtClean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endParaRPr lang="ru-RU" b="1" i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i="1" dirty="0" smtClean="0">
                <a:latin typeface="Bookman Old Style" panose="02050604050505020204" pitchFamily="18" charset="0"/>
              </a:rPr>
              <a:t>2015 </a:t>
            </a:r>
            <a:endParaRPr lang="ru-RU" b="1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35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ТЕХОЛОГИЯ ИЗГОТОВЛЕНИЯ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открыток в технике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0" name="Picture 12" descr="http://www.vshatre.com/upload/medialibrary/df1/df16acc0e6ab78473399cebe1dda38b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9656" y="2434908"/>
            <a:ext cx="6295881" cy="418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4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 тему.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Включаем фантазию и воображение. 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-Работаем над индивидуальным эскизом.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35" y="2706295"/>
            <a:ext cx="4297670" cy="32353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208" y="2702700"/>
            <a:ext cx="4302447" cy="323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8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Выбираем композиционное и колористическое решение.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42" y="2215946"/>
            <a:ext cx="5181238" cy="3900483"/>
          </a:xfr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0609" y="2226975"/>
            <a:ext cx="3958415" cy="3889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6978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71604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строгой последовательности прикрепляем на основание открытки выбранные элементы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30" y="1960780"/>
            <a:ext cx="5530722" cy="4163578"/>
          </a:xfr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8052" y="2023312"/>
            <a:ext cx="4381284" cy="410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5147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теперь- последние штрихи и стразы…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548" y="1930400"/>
            <a:ext cx="5263877" cy="4118151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3488" y="0"/>
            <a:ext cx="10351008" cy="271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0341" y="1923608"/>
            <a:ext cx="4269316" cy="412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633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5974" y="326136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вот, что у нас получилось…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630" y="1545737"/>
            <a:ext cx="4244457" cy="5133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77" y="2141026"/>
            <a:ext cx="4684379" cy="35264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0646" y="2141026"/>
            <a:ext cx="4684380" cy="352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977" y="1930400"/>
            <a:ext cx="6074750" cy="4524721"/>
          </a:xfrm>
        </p:spPr>
      </p:pic>
    </p:spTree>
    <p:extLst>
      <p:ext uri="{BB962C8B-B14F-4D97-AF65-F5344CB8AC3E}">
        <p14:creationId xmlns:p14="http://schemas.microsoft.com/office/powerpoint/2010/main" val="222852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55" y="120713"/>
            <a:ext cx="8596668" cy="132080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403" y="1065120"/>
            <a:ext cx="8596668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скрапбукингом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любой другой ручной труд,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влияет на умственное и эстетическое воспитание ребенка. Такие занятия, развивая творческое воображение детей, способствуют развитию и личностных качеств: аккуратность, настойчивость и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усидчивость. 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15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2296"/>
            <a:ext cx="8596668" cy="184810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вместе!!!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61" y="1301844"/>
            <a:ext cx="7030366" cy="5235995"/>
          </a:xfrm>
        </p:spPr>
      </p:pic>
      <p:sp>
        <p:nvSpPr>
          <p:cNvPr id="3" name="Прямоугольник 2"/>
          <p:cNvSpPr/>
          <p:nvPr/>
        </p:nvSpPr>
        <p:spPr>
          <a:xfrm>
            <a:off x="7571231" y="1611518"/>
            <a:ext cx="454456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 создания красивого, оригинального и неповторимого изделия главными составляющими являются фантазия и творческий подход, которые не смогут заменить даже самые дорогие наборы для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54313"/>
            <a:ext cx="8584362" cy="4317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Объект: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изготовления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историю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учащихся с  понятием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бучить 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аучить учащихся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этой технике;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исследования: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изучение новой технологии.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исследования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изготовлять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s://encrypted-tbn2.gstatic.com/images?q=tbn:ANd9GcQPEc7FTwvf0qJdOVNE7qUCyM7ZMbxm-RAU1a8oe3V6hKFjwTk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175668"/>
            <a:ext cx="2127136" cy="1804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3.bp.blogspot.com/-jM-kt03eLN0/TVjpxTEvhsI/AAAAAAAACCI/M2s25nJ7NDE/s1600/DSC_68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7385" y="0"/>
            <a:ext cx="1764913" cy="213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mediasubs.ru/group/uploads/ra/rabota-i-hobbi-dlya-milyih-zhenschin/image/1410415330-936752-41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7730" y="99061"/>
            <a:ext cx="1809329" cy="203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top-sovet.ru/sites/default/files/pictures/user285/skrapbuking_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3356" y="219827"/>
            <a:ext cx="2621494" cy="171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934" y="126749"/>
            <a:ext cx="8048531" cy="1050201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НАШИ РАБОТЫ</a:t>
            </a:r>
            <a:endParaRPr lang="ru-RU" sz="48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568" y="902631"/>
            <a:ext cx="6423216" cy="4506652"/>
          </a:xfrm>
        </p:spPr>
      </p:pic>
      <p:sp>
        <p:nvSpPr>
          <p:cNvPr id="3" name="Прямоугольник 2"/>
          <p:cNvSpPr/>
          <p:nvPr/>
        </p:nvSpPr>
        <p:spPr>
          <a:xfrm>
            <a:off x="2135568" y="5308002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Дерзайте, фантазируйте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творите и у вас всё получится!</a:t>
            </a:r>
            <a:b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5581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623" y="1454419"/>
            <a:ext cx="8596668" cy="3880773"/>
          </a:xfrm>
        </p:spPr>
        <p:txBody>
          <a:bodyPr>
            <a:normAutofit lnSpcReduction="10000"/>
          </a:bodyPr>
          <a:lstStyle/>
          <a:p>
            <a:pPr marL="1371600" lvl="3" indent="0" algn="ctr">
              <a:buNone/>
            </a:pPr>
            <a:r>
              <a:rPr lang="ru-RU" sz="9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9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9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9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06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6968" y="2569464"/>
            <a:ext cx="8806913" cy="45537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ru-RU" sz="35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увлекательный вид творчества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поэтому, я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решила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ним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учеников.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8 марта, а поделка, сделанная руками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стать прекрасным подарком маме и бабушке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подарки являются проявлением внимания к членам семьи со стороны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endParaRPr lang="ru-RU" sz="3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10" descr="https://encrypted-tbn2.gstatic.com/images?q=tbn:ANd9GcSA45P0TdGc81IFfQGM8JMx6k8FALi_LdHdnL_ctxl7w0ile7ky"/>
          <p:cNvSpPr>
            <a:spLocks noChangeAspect="1" noChangeArrowheads="1"/>
          </p:cNvSpPr>
          <p:nvPr/>
        </p:nvSpPr>
        <p:spPr bwMode="auto">
          <a:xfrm>
            <a:off x="155575" y="-1524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https://encrypted-tbn2.gstatic.com/images?q=tbn:ANd9GcSA45P0TdGc81IFfQGM8JMx6k8FALi_LdHdnL_ctxl7w0ile7k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https://encrypted-tbn0.gstatic.com/images?q=tbn:ANd9GcSC37koQJtTFLU_t4NghsTLyuFfiSptQjomk-m10RS5ZbSKUOUV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75" y="209471"/>
            <a:ext cx="4568325" cy="34390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556" y="209472"/>
            <a:ext cx="4568325" cy="343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9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3310" y="297180"/>
            <a:ext cx="6188202" cy="65608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 же такое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Скрапбу́кинг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Английский язык"/>
              </a:rPr>
              <a:t>англ.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scrapbook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scrap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вырезка, 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книга, букв. «книга из вырезок»)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Рукоделие"/>
              </a:rPr>
              <a:t>рукодельного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Искусство"/>
              </a:rPr>
              <a:t>искусства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заключающийся в изготовлении и оформлении семейных или личных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Фотоальбом"/>
              </a:rPr>
              <a:t>фотоальбомов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сохранить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Фотография"/>
              </a:rPr>
              <a:t>фотографии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 памятные вещи о каких-либо событиях на длительный срок для будущих поколений.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20" y="105452"/>
            <a:ext cx="2885771" cy="3833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50" y="4017950"/>
            <a:ext cx="3477960" cy="261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034" y="2951798"/>
            <a:ext cx="6710456" cy="3823905"/>
          </a:xfrm>
        </p:spPr>
        <p:txBody>
          <a:bodyPr>
            <a:noAutofit/>
          </a:bodyPr>
          <a:lstStyle/>
          <a:p>
            <a:r>
              <a:rPr lang="ru-RU" sz="2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созданию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скрапбуков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упрощает множество 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Шаблон"/>
              </a:rPr>
              <a:t>шаблонов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заготовок самых разных форм,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различных видов </a:t>
            </a:r>
            <a:r>
              <a:rPr lang="ru-RU" sz="26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креплений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(кольца, ленты, пружинки).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самому изготовить </a:t>
            </a:r>
            <a:r>
              <a:rPr lang="ru-RU" sz="26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заготовку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вырезав её из плотного картона, в виде силуэтов сердечка, замка, домика, цветочка и других декоративных элементов.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/>
          </a:p>
        </p:txBody>
      </p:sp>
      <p:pic>
        <p:nvPicPr>
          <p:cNvPr id="1026" name="Picture 2" descr="http://vse-raskraski.ru/assets/images/resources/387/trafarety-tsvetov-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164" y="115431"/>
            <a:ext cx="2545193" cy="254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.bp.blogspot.com/-y3IsvS5fw5E/UJqD42e6JSI/AAAAAAAAU7I/ehZ558m-Ug0/s1600/Victorian+roses+~+gift+tags+~+lilac-n-lavend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6118" y="80436"/>
            <a:ext cx="1930696" cy="26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ookin.org.ru/book/52597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1051" y="4076509"/>
            <a:ext cx="2385236" cy="269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e01.alicdn.com/kf/HTB1iZyvKVXXXXXTXFXXq6xXFXXXF/500Pcs-Mix-10mm-Fruit-Slices-Polymer-Clay-Beads-For-Scrapbooking-Beads-Clay-Decoration-DIY-Bracelet-Necklaca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9856" y="162911"/>
            <a:ext cx="2587625" cy="258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kanzline.ru/images/big1603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034" y="162911"/>
            <a:ext cx="2380241" cy="238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vatars.mds.yandex.net/get-marketpic/1336389/market_jWMRSApGvtzopoTfQwCuxQ/ori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526" y="2951798"/>
            <a:ext cx="2046489" cy="2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198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8640" y="4191375"/>
            <a:ext cx="7912729" cy="23810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ru-RU" sz="18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3757188" y="384048"/>
            <a:ext cx="7471644" cy="5824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Материалы для работы в технике </a:t>
            </a:r>
            <a:r>
              <a:rPr lang="ru-RU" sz="40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скрапбукинг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3200" i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Существует огромный выбор бумаги для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специальная бумага, альбомы, теги,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чипборд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Материалы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выпускаются наборами и по отдельности.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Наборы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выполнены в одном стиле и цветовой гамме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наборы входят бумага, теги, натирки, наклейки, украшения, штампы, ленты,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брадс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cs5.livemaster.ru/storage/10/53/8c558986263610a8566f3ce2d0rk--materialy-dlya-tvorchestva-nabor-tsifrovoj-bumag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" y="4037000"/>
            <a:ext cx="3127248" cy="268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v3toys.ru/kiwi-public-data/Kiwi_Img/57c67dc4e55e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5" y="246888"/>
            <a:ext cx="3701275" cy="37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25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5256" y="3135086"/>
            <a:ext cx="6812453" cy="352174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склеивания материалов и элементов используются различные виды </a:t>
            </a:r>
            <a:r>
              <a:rPr lang="ru-RU" sz="28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клеящих  средств, двухсторонний </a:t>
            </a:r>
            <a:r>
              <a:rPr lang="ru-RU" sz="28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скотч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так далее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Для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разрезания бумаги используются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Ножницы"/>
              </a:rPr>
              <a:t>ножницы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Резак"/>
              </a:rPr>
              <a:t>резаки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разных видов.                         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 бывают с фигурными краями.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s://upload.wikimedia.org/wikipedia/commons/2/27/Herramientas_para_Scrapbookin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58" y="227481"/>
            <a:ext cx="7362252" cy="329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dn1.imgbb.ru/community/8/86870/201605/5a0caeebbb3f581466822158dfcc47f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7012" y="3769567"/>
            <a:ext cx="3946353" cy="277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ages.by.prom.st/93820853_w640_h640_026873_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675" y="223689"/>
            <a:ext cx="3741574" cy="329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7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71796" y="3340359"/>
            <a:ext cx="6792058" cy="344299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Края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бумаги можно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фигурными 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дыроколами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Они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фигурно обрезать край или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сделать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декоративные отверстия по краю.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Кроме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при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фигурных</a:t>
            </a:r>
            <a:r>
              <a:rPr lang="ru-RU" sz="2800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Дырокол"/>
              </a:rPr>
              <a:t>дыроколов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вырезать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бабочку,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листочек, сердечко, веточку и так далее.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4098" name="Picture 2" descr="https://cdn4.imgbb.ru/bazar/271/2719569/201707/77e28afc1ae9321e598954e6379add5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096" y="4074261"/>
            <a:ext cx="5023700" cy="258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marketpic/931398/market_aDYulAZhOpqix6yVbBCuBw/ori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7999" y="165524"/>
            <a:ext cx="3210548" cy="321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e01.alicdn.com/kf/HTB1Xy93PXXXXXcZaXXXq6xXFXXX4/Embossing-DIY-Corner-Paper-Printing-Card-Cutter-Scrapbook-Shaper-large-Embossing-device-Hole-Punch-Kids-Handmad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74" y="214003"/>
            <a:ext cx="3658201" cy="365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womanadvice.ru/sites/default/files/38/2016-02-07_1517/figurnyy_dyrokol_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1772" y="164018"/>
            <a:ext cx="3153746" cy="315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256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3266" y="2901820"/>
            <a:ext cx="7669763" cy="1306286"/>
          </a:xfrm>
        </p:spPr>
        <p:txBody>
          <a:bodyPr>
            <a:normAutofit fontScale="25000" lnSpcReduction="20000"/>
          </a:bodyPr>
          <a:lstStyle/>
          <a:p>
            <a:r>
              <a:rPr lang="ru-RU" sz="1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</a:t>
            </a: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в </a:t>
            </a:r>
            <a:r>
              <a:rPr lang="ru-RU" sz="1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скрапбукинге</a:t>
            </a: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играют и пишущие инструменты: 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Карандаш"/>
              </a:rPr>
              <a:t>карандаши</a:t>
            </a: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(например, акварельные), ручки (архивного качества, то есть с невыцветающими чернилами), 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Фломастер"/>
              </a:rPr>
              <a:t>маркеры</a:t>
            </a: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(лаковые, которые пишут по фото), маркеры с эффектами — бархата, объёма, с блёстками. </a:t>
            </a:r>
          </a:p>
          <a:p>
            <a:r>
              <a:rPr lang="ru-RU" sz="112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Клей-</a:t>
            </a:r>
            <a:r>
              <a:rPr lang="ru-RU" sz="11200" u="sng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глиттер</a:t>
            </a: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помогает оформить буквы или украсить элементы. </a:t>
            </a:r>
          </a:p>
          <a:p>
            <a:endParaRPr lang="ru-RU" sz="112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ae01.alicdn.com/kf/HTB1eWbhJXXXXXaIXXXXq6xXFXXXC/6-adet-grup-lumina-renk-vurgulay-c-kalem-scrawl-izim-kalem-DIY-i-aretleyici-kalem-k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182" y="170315"/>
            <a:ext cx="6265710" cy="260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vipsupportersclub.com.au/image/cache/data/cr2009-500x5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3029" y="1470473"/>
            <a:ext cx="4125593" cy="457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07359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315</Words>
  <Application>Microsoft Office PowerPoint</Application>
  <PresentationFormat>Широкоэкранный</PresentationFormat>
  <Paragraphs>62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Bookman Old Style</vt:lpstr>
      <vt:lpstr>Century Schoolbook</vt:lpstr>
      <vt:lpstr>Times New Roman</vt:lpstr>
      <vt:lpstr>Trebuchet MS</vt:lpstr>
      <vt:lpstr>Wingdings 3</vt:lpstr>
      <vt:lpstr>Грань</vt:lpstr>
      <vt:lpstr>  Развитие дизайнерских способностей на уроках технологии.  Изготовление поздравительных открыток в стиле скрапбукинга. </vt:lpstr>
      <vt:lpstr>Презентация PowerPoint</vt:lpstr>
      <vt:lpstr>Презентация PowerPoint</vt:lpstr>
      <vt:lpstr>Так что же такое скрапбукинг?  Скрапбу́кинг  (от англ. scrapbook:  scrap — вырезка, book — книга, букв. «книга из вырезок») — вид рукодельного искусства, заключающийся в изготовлении и оформлении семейных или личных фотоальбомов. Основная идея скрапбукинга — сохранить фотографии и другие памятные вещи о каких-либо событиях на длительный срок для будущих поколений.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ТЕХОЛОГИЯ ИЗГОТОВЛЕНИЯ  открыток в технике скрапбукинга</vt:lpstr>
      <vt:lpstr>- Выбираем тему. - Включаем фантазию и воображение.  -Работаем над индивидуальным эскизом.</vt:lpstr>
      <vt:lpstr>- Выбираем композиционное и колористическое решение.</vt:lpstr>
      <vt:lpstr> - В строгой последовательности прикрепляем на основание открытки выбранные элементы.                                                                                                                                                                                        </vt:lpstr>
      <vt:lpstr>- А теперь- последние штрихи и стразы…</vt:lpstr>
      <vt:lpstr>И вот, что у нас получилось…</vt:lpstr>
      <vt:lpstr>Девочки</vt:lpstr>
      <vt:lpstr>Мальчики</vt:lpstr>
      <vt:lpstr>                         ВЫВОД:</vt:lpstr>
      <vt:lpstr>Все вместе!!!</vt:lpstr>
      <vt:lpstr>        НАШИ РАБОТЫ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Развитие дизайнерских способностей во внеурочной деятельности по технологии труда. Изготовление поздравительных открыток в стиле скрапбукинга.</dc:title>
  <dc:creator>Наташа</dc:creator>
  <cp:lastModifiedBy>Наталья Ширяева</cp:lastModifiedBy>
  <cp:revision>71</cp:revision>
  <dcterms:created xsi:type="dcterms:W3CDTF">2015-02-08T07:47:11Z</dcterms:created>
  <dcterms:modified xsi:type="dcterms:W3CDTF">2018-11-10T12:08:03Z</dcterms:modified>
</cp:coreProperties>
</file>