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8" r:id="rId3"/>
    <p:sldId id="257" r:id="rId4"/>
    <p:sldId id="264" r:id="rId5"/>
    <p:sldId id="260" r:id="rId6"/>
    <p:sldId id="263" r:id="rId7"/>
    <p:sldId id="262" r:id="rId8"/>
    <p:sldId id="261" r:id="rId9"/>
    <p:sldId id="25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ECF9C-7F78-43A5-AD13-1331E4B27DC9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869E0-8752-4167-8EFF-B365A0A94D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ECF9C-7F78-43A5-AD13-1331E4B27DC9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869E0-8752-4167-8EFF-B365A0A94D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ECF9C-7F78-43A5-AD13-1331E4B27DC9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869E0-8752-4167-8EFF-B365A0A94D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ECF9C-7F78-43A5-AD13-1331E4B27DC9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869E0-8752-4167-8EFF-B365A0A94D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ECF9C-7F78-43A5-AD13-1331E4B27DC9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869E0-8752-4167-8EFF-B365A0A94D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ECF9C-7F78-43A5-AD13-1331E4B27DC9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869E0-8752-4167-8EFF-B365A0A94D9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ECF9C-7F78-43A5-AD13-1331E4B27DC9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869E0-8752-4167-8EFF-B365A0A94D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ECF9C-7F78-43A5-AD13-1331E4B27DC9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869E0-8752-4167-8EFF-B365A0A94D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ECF9C-7F78-43A5-AD13-1331E4B27DC9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869E0-8752-4167-8EFF-B365A0A94D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ECF9C-7F78-43A5-AD13-1331E4B27DC9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3869E0-8752-4167-8EFF-B365A0A94D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ECF9C-7F78-43A5-AD13-1331E4B27DC9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869E0-8752-4167-8EFF-B365A0A94D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D2ECF9C-7F78-43A5-AD13-1331E4B27DC9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AE3869E0-8752-4167-8EFF-B365A0A94D9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ln w="3175"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дополнительного образования </a:t>
            </a:r>
            <a:br>
              <a:rPr lang="ru-RU" sz="3200" b="1" dirty="0">
                <a:ln w="3175"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ln w="3175"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«Театральный фургон</a:t>
            </a:r>
            <a:r>
              <a:rPr lang="ru-RU" sz="3200" b="1" i="1" dirty="0">
                <a:ln w="3175"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33880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endParaRPr lang="ru-RU" sz="2000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sz="2000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sz="2000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sz="2000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Руководитель</a:t>
            </a:r>
            <a:r>
              <a:rPr lang="ru-RU" sz="2000" dirty="0">
                <a:solidFill>
                  <a:srgbClr val="C00000"/>
                </a:solidFill>
              </a:rPr>
              <a:t>: </a:t>
            </a:r>
            <a:r>
              <a:rPr lang="ru-RU" sz="2000" i="1" dirty="0" smtClean="0">
                <a:solidFill>
                  <a:srgbClr val="C00000"/>
                </a:solidFill>
              </a:rPr>
              <a:t>Тушинская Тамара Владимировна, </a:t>
            </a:r>
            <a:endParaRPr lang="ru-RU" sz="2000" i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2000" i="1" dirty="0">
                <a:solidFill>
                  <a:srgbClr val="C00000"/>
                </a:solidFill>
              </a:rPr>
              <a:t>у</a:t>
            </a:r>
            <a:r>
              <a:rPr lang="ru-RU" sz="2000" i="1" dirty="0" smtClean="0">
                <a:solidFill>
                  <a:srgbClr val="C00000"/>
                </a:solidFill>
              </a:rPr>
              <a:t>читель начальных классов</a:t>
            </a:r>
            <a:endParaRPr lang="ru-RU" sz="2000" i="1" dirty="0">
              <a:solidFill>
                <a:srgbClr val="C00000"/>
              </a:solidFill>
            </a:endParaRPr>
          </a:p>
          <a:p>
            <a:endParaRPr lang="ru-RU" sz="2000" dirty="0" smtClean="0"/>
          </a:p>
        </p:txBody>
      </p:sp>
      <p:sp>
        <p:nvSpPr>
          <p:cNvPr id="4" name="AutoShape 4" descr="https://apf.mail.ru/cgi-bin/readmsg/IMG-2bb3af7b5be8759a461c3670f80484e6-V.jpg?id=15202408440000000198%3B0%3B4&amp;x-email=tushinskaya.68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tushinskaya\Downloads\IMG-2bb3af7b5be8759a461c3670f80484e6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71464"/>
            <a:ext cx="7073300" cy="3989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08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n w="3175"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выступления на празднике</a:t>
            </a:r>
            <a:endParaRPr lang="ru-RU" sz="3200" dirty="0">
              <a:ln w="3175">
                <a:solidFill>
                  <a:srgbClr val="C00000"/>
                </a:solidFill>
              </a:ln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tushinskaya\Desktop\театральный фургон\IMG_10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6372200" cy="42481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5458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n w="3175"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Сценка </a:t>
            </a:r>
            <a:r>
              <a:rPr lang="ru-RU" sz="3200" i="1" dirty="0" smtClean="0">
                <a:ln w="3175"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  врача»</a:t>
            </a:r>
            <a:endParaRPr lang="ru-RU" sz="3200" i="1" dirty="0">
              <a:ln w="3175">
                <a:solidFill>
                  <a:srgbClr val="C00000"/>
                </a:solidFill>
              </a:ln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tushinskaya\Desktop\театральный фургон\IMG_10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17264">
            <a:off x="247719" y="1172553"/>
            <a:ext cx="4428493" cy="295232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ushinskaya\Desktop\театральный фургон\IMG_10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3873">
            <a:off x="4347032" y="1372209"/>
            <a:ext cx="4428492" cy="295232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tushinskaya\Desktop\театральный фургон\IMG_10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91" y="3789040"/>
            <a:ext cx="4447053" cy="29647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8196" name="Picture 4" descr="https://avatars.mds.yandex.net/get-pdb/225396/4f96caed-aea5-4075-b730-7c2e4f4eeeac/s1200?webp=fals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6458"/>
            <a:ext cx="1283351" cy="1336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75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Играем в рифмы</a:t>
            </a:r>
          </a:p>
        </p:txBody>
      </p:sp>
      <p:pic>
        <p:nvPicPr>
          <p:cNvPr id="6146" name="Picture 2" descr="C:\Users\tushinskaya\Downloads\IMG-c080ea87da0f3e2d39af570c8d420884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8018809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K:\Анимашки-открытки\АНИМАШКИ2\РАЗНОЕ\Disney_4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50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моменты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51920" y="3233001"/>
            <a:ext cx="5111892" cy="357981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4" name="Picture 2" descr="C:\Users\tushinskaya\Downloads\IMG-0f383c657e14dc5ab307560a8a945435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37" y="1844824"/>
            <a:ext cx="4554162" cy="256883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K:\Анимашки-открытки\АНИМАШКИ2\КУКЛЫ\milash26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37" y="188640"/>
            <a:ext cx="1312540" cy="157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K:\Анимашки-открытки\АНИМАШКИ2\ЛЮДИ\5_w250_h22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976164"/>
            <a:ext cx="2021210" cy="177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11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моменты</a:t>
            </a:r>
            <a:endParaRPr lang="ru-RU" sz="3200" dirty="0"/>
          </a:p>
        </p:txBody>
      </p:sp>
      <p:pic>
        <p:nvPicPr>
          <p:cNvPr id="5122" name="Picture 2" descr="C:\Users\tushinskaya\Downloads\IMG-fe165594de00b85cf4b9eee2280c4eaa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80" y="1628800"/>
            <a:ext cx="8018809" cy="452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K:\Анимашки-открытки\АНИМАШКИ2\РАЗНОЕ\disney22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1152128" cy="1382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44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занятия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89313" y="1412776"/>
            <a:ext cx="5774975" cy="52579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K:\Анимашки-открытки\АНИМАШКИ2\ЛЮДИ\w_rd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908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Инсценирование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сказки С.Я. Маршака </a:t>
            </a:r>
            <a:b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глупом мышонке»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tushinskaya\Downloads\IMG-eb0b7534e86bb6fed48e23eceef79f7d-V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10" y="1499124"/>
            <a:ext cx="8554862" cy="482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40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88840"/>
            <a:ext cx="2857500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377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234</TotalTime>
  <Words>35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Углы</vt:lpstr>
      <vt:lpstr>Объединение дополнительного образования  «Театральный фургон»</vt:lpstr>
      <vt:lpstr>Наши выступления на празднике</vt:lpstr>
      <vt:lpstr>Сценка «У  врача»</vt:lpstr>
      <vt:lpstr>Играем в рифмы</vt:lpstr>
      <vt:lpstr>Рабочие моменты</vt:lpstr>
      <vt:lpstr>Рабочие моменты</vt:lpstr>
      <vt:lpstr>Наши занятия</vt:lpstr>
      <vt:lpstr>Инсценирование  сказки С.Я. Маршака  «Сказка о глупом мышонке»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Тушинская Тамара Владимировна</dc:creator>
  <cp:lastModifiedBy>Тушинская Тамара Владимировна</cp:lastModifiedBy>
  <cp:revision>19</cp:revision>
  <dcterms:created xsi:type="dcterms:W3CDTF">2018-03-03T10:49:44Z</dcterms:created>
  <dcterms:modified xsi:type="dcterms:W3CDTF">2018-11-10T08:55:32Z</dcterms:modified>
</cp:coreProperties>
</file>