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84" y="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919936"/>
          </a:xfrm>
        </p:spPr>
        <p:txBody>
          <a:bodyPr>
            <a:normAutofit/>
          </a:bodyPr>
          <a:lstStyle/>
          <a:p>
            <a:r>
              <a:rPr lang="ru-RU" dirty="0" smtClean="0"/>
              <a:t>Сотрудничество классного руководителя и родителей </a:t>
            </a:r>
            <a:br>
              <a:rPr lang="ru-RU" dirty="0" smtClean="0"/>
            </a:br>
            <a:r>
              <a:rPr lang="ru-RU" dirty="0" smtClean="0"/>
              <a:t>как инструмент социализации обучающихся в рамках </a:t>
            </a:r>
            <a:br>
              <a:rPr lang="ru-RU" dirty="0" smtClean="0"/>
            </a:br>
            <a:r>
              <a:rPr lang="ru-RU" dirty="0" smtClean="0"/>
              <a:t>ФГОС ООО.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47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Социальный признак: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Владение знаниями в рамках программы;</a:t>
            </a:r>
          </a:p>
          <a:p>
            <a:pPr marL="0" indent="0">
              <a:buNone/>
            </a:pPr>
            <a:r>
              <a:rPr lang="ru-RU" dirty="0" smtClean="0"/>
              <a:t>Знание своих прав и обязанностей в разных социальных ролях;</a:t>
            </a:r>
          </a:p>
          <a:p>
            <a:pPr marL="0" indent="0">
              <a:buNone/>
            </a:pPr>
            <a:r>
              <a:rPr lang="ru-RU" dirty="0" smtClean="0"/>
              <a:t>Наличие жизненных планов и путей их реализации;</a:t>
            </a:r>
          </a:p>
          <a:p>
            <a:pPr marL="0" indent="0">
              <a:buNone/>
            </a:pPr>
            <a:r>
              <a:rPr lang="ru-RU" dirty="0" smtClean="0"/>
              <a:t>Знание рыночных реалий;</a:t>
            </a:r>
          </a:p>
          <a:p>
            <a:pPr marL="0" indent="0">
              <a:buNone/>
            </a:pPr>
            <a:r>
              <a:rPr lang="ru-RU" dirty="0" smtClean="0"/>
              <a:t>Толерантность;</a:t>
            </a:r>
          </a:p>
          <a:p>
            <a:pPr marL="0" indent="0">
              <a:buNone/>
            </a:pPr>
            <a:r>
              <a:rPr lang="ru-RU" dirty="0" smtClean="0"/>
              <a:t>Умение противостоять  </a:t>
            </a:r>
            <a:r>
              <a:rPr lang="ru-RU" dirty="0" err="1" smtClean="0"/>
              <a:t>ассоциальным</a:t>
            </a:r>
            <a:r>
              <a:rPr lang="ru-RU" dirty="0" smtClean="0"/>
              <a:t> притязаниям.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3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Инструментальный признак: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Стремление и умение поддержать хорошее физическое состояние;</a:t>
            </a:r>
          </a:p>
          <a:p>
            <a:pPr marL="0" indent="0">
              <a:buNone/>
            </a:pPr>
            <a:r>
              <a:rPr lang="ru-RU" dirty="0" smtClean="0"/>
              <a:t>Владение компьютером;</a:t>
            </a:r>
          </a:p>
          <a:p>
            <a:pPr marL="0" indent="0">
              <a:buNone/>
            </a:pPr>
            <a:r>
              <a:rPr lang="ru-RU" dirty="0" smtClean="0"/>
              <a:t>Знание об источниках информации и умение извлекать информацию;</a:t>
            </a:r>
          </a:p>
          <a:p>
            <a:pPr marL="0" indent="0">
              <a:buNone/>
            </a:pPr>
            <a:r>
              <a:rPr lang="ru-RU" dirty="0" smtClean="0"/>
              <a:t>Наличие практических умений;</a:t>
            </a:r>
          </a:p>
          <a:p>
            <a:pPr marL="0" indent="0">
              <a:buNone/>
            </a:pPr>
            <a:r>
              <a:rPr lang="ru-RU" dirty="0" smtClean="0"/>
              <a:t>Умение разумно тратить деньги.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05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4392488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проблемы социализации личности ребенка в рамках ФГОС ООО невозможно без тесного сотрудничества и активного взаимодействия школы и родителей.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70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868888"/>
          </a:xfrm>
        </p:spPr>
        <p:txBody>
          <a:bodyPr>
            <a:normAutofit/>
          </a:bodyPr>
          <a:lstStyle/>
          <a:p>
            <a:r>
              <a:rPr lang="ru-RU" dirty="0"/>
              <a:t>Социализация – процесс и результат усвоения и последующего активного воспроизводства индивидом социального опыта.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45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148808"/>
          </a:xfrm>
        </p:spPr>
        <p:txBody>
          <a:bodyPr>
            <a:normAutofit/>
          </a:bodyPr>
          <a:lstStyle/>
          <a:p>
            <a:r>
              <a:rPr lang="ru-RU" dirty="0" smtClean="0"/>
              <a:t>Социальный человек – это </a:t>
            </a:r>
            <a:r>
              <a:rPr lang="ru-RU" smtClean="0"/>
              <a:t>продукт </a:t>
            </a:r>
            <a:r>
              <a:rPr lang="ru-RU" smtClean="0"/>
              <a:t>определенной </a:t>
            </a:r>
            <a:r>
              <a:rPr lang="ru-RU" smtClean="0"/>
              <a:t>культуры</a:t>
            </a:r>
            <a:r>
              <a:rPr lang="ru-RU" smtClean="0"/>
              <a:t> </a:t>
            </a:r>
            <a:r>
              <a:rPr lang="ru-RU" dirty="0" smtClean="0"/>
              <a:t>и в то же время ее творец.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124744"/>
            <a:ext cx="7239000" cy="648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0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417" y="1052736"/>
            <a:ext cx="8579296" cy="4536504"/>
          </a:xfrm>
        </p:spPr>
        <p:txBody>
          <a:bodyPr>
            <a:normAutofit/>
          </a:bodyPr>
          <a:lstStyle/>
          <a:p>
            <a:r>
              <a:rPr lang="ru-RU" dirty="0"/>
              <a:t>Семья – это «та первичная социализация, которой индивид подвергается в детстве и благодаря которой он становится членом общества».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5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56920"/>
          </a:xfrm>
        </p:spPr>
        <p:txBody>
          <a:bodyPr>
            <a:normAutofit/>
          </a:bodyPr>
          <a:lstStyle/>
          <a:p>
            <a:r>
              <a:rPr lang="ru-RU" dirty="0" smtClean="0"/>
              <a:t>Школа для ребенка – первая и основная модель социального мира. Школьный опыт помогает освоить те законы, по которым живет взрослый мир.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48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Позиция ученика в процессе социализации:</a:t>
            </a:r>
            <a:br>
              <a:rPr lang="ru-RU" dirty="0" smtClean="0"/>
            </a:br>
            <a:r>
              <a:rPr lang="ru-RU" dirty="0" smtClean="0"/>
              <a:t>- Объект социализации.</a:t>
            </a:r>
            <a:br>
              <a:rPr lang="ru-RU" dirty="0" smtClean="0"/>
            </a:br>
            <a:r>
              <a:rPr lang="ru-RU" dirty="0" smtClean="0"/>
              <a:t>- Субъект социализации.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852936"/>
            <a:ext cx="7239000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79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2504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школьниками на каждом возрастном этапе 3-х групп задач: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76872"/>
            <a:ext cx="72390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Естественно-культурных (физическое и половое развитие);</a:t>
            </a:r>
            <a:br>
              <a:rPr lang="ru-RU" dirty="0"/>
            </a:br>
            <a:r>
              <a:rPr lang="ru-RU" dirty="0"/>
              <a:t>2.Социально-культурных (познавательных, ценностно-смысловых, нравственных);</a:t>
            </a:r>
            <a:br>
              <a:rPr lang="ru-RU" dirty="0"/>
            </a:br>
            <a:r>
              <a:rPr lang="ru-RU" dirty="0"/>
              <a:t>3.Социально-психологических (становление самосознания, самоопределение, самореализация, самоутверждение).</a:t>
            </a:r>
          </a:p>
        </p:txBody>
      </p:sp>
    </p:spTree>
    <p:extLst>
      <p:ext uri="{BB962C8B-B14F-4D97-AF65-F5344CB8AC3E}">
        <p14:creationId xmlns:p14="http://schemas.microsoft.com/office/powerpoint/2010/main" val="11244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00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Социализация в учебном процессе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 smtClean="0"/>
              <a:t>Психологический признак: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Уровень самоуважения, уровень самооценки;</a:t>
            </a:r>
          </a:p>
          <a:p>
            <a:pPr marL="0" indent="0">
              <a:buNone/>
            </a:pPr>
            <a:r>
              <a:rPr lang="ru-RU" dirty="0" smtClean="0"/>
              <a:t>Ценностная устойчивость и гибкость;</a:t>
            </a:r>
          </a:p>
          <a:p>
            <a:pPr marL="0" indent="0">
              <a:buNone/>
            </a:pPr>
            <a:r>
              <a:rPr lang="ru-RU" dirty="0" smtClean="0"/>
              <a:t>Умение самостоятельно решать свои проблемы;</a:t>
            </a:r>
          </a:p>
          <a:p>
            <a:pPr marL="0" indent="0">
              <a:buNone/>
            </a:pPr>
            <a:r>
              <a:rPr lang="ru-RU" dirty="0" smtClean="0"/>
              <a:t>Уверенность в себе;</a:t>
            </a:r>
          </a:p>
          <a:p>
            <a:pPr marL="0" indent="0">
              <a:buNone/>
            </a:pPr>
            <a:r>
              <a:rPr lang="ru-RU" dirty="0" smtClean="0"/>
              <a:t>Критичность мышления.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0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Коммуникативный признак: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Развитость речи;</a:t>
            </a:r>
          </a:p>
          <a:p>
            <a:pPr marL="0" indent="0">
              <a:buNone/>
            </a:pPr>
            <a:r>
              <a:rPr lang="ru-RU" dirty="0" smtClean="0"/>
              <a:t>Избирательность в общении;</a:t>
            </a:r>
          </a:p>
          <a:p>
            <a:pPr marL="0" indent="0">
              <a:buNone/>
            </a:pPr>
            <a:r>
              <a:rPr lang="ru-RU" dirty="0" smtClean="0"/>
              <a:t>Способность адекватно воспринимать ситуацию общения;</a:t>
            </a:r>
          </a:p>
          <a:p>
            <a:pPr marL="0" indent="0">
              <a:buNone/>
            </a:pPr>
            <a:r>
              <a:rPr lang="ru-RU" dirty="0" smtClean="0"/>
              <a:t>Умение работать в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</TotalTime>
  <Words>244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Сотрудничество классного руководителя и родителей  как инструмент социализации обучающихся в рамках  ФГОС ООО.</vt:lpstr>
      <vt:lpstr>Социализация – процесс и результат усвоения и последующего активного воспроизводства индивидом социального опыта. </vt:lpstr>
      <vt:lpstr>Социальный человек – это продукт определенной культуры и в то же время ее творец.</vt:lpstr>
      <vt:lpstr>Семья – это «та первичная социализация, которой индивид подвергается в детстве и благодаря которой он становится членом общества». </vt:lpstr>
      <vt:lpstr>Школа для ребенка – первая и основная модель социального мира. Школьный опыт помогает освоить те законы, по которым живет взрослый мир.</vt:lpstr>
      <vt:lpstr>Позиция ученика в процессе социализации: - Объект социализации. - Субъект социализации.</vt:lpstr>
      <vt:lpstr>Решение школьниками на каждом возрастном этапе 3-х групп задач: </vt:lpstr>
      <vt:lpstr>Социализация в учебном процессе. Психологический признак: </vt:lpstr>
      <vt:lpstr>Коммуникативный признак: </vt:lpstr>
      <vt:lpstr>Социальный признак: </vt:lpstr>
      <vt:lpstr>Инструментальный признак:</vt:lpstr>
      <vt:lpstr>Решение проблемы социализации личности ребенка в рамках ФГОС ООО невозможно без тесного сотрудничества и активного взаимодействия школы и родителей.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Сотрудничество классного руководителя и родителей  как инструмент социализации обучающихся в рамках  ФГОС ООО.</dc:title>
  <dc:creator>User</dc:creator>
  <cp:lastModifiedBy>User</cp:lastModifiedBy>
  <cp:revision>6</cp:revision>
  <dcterms:created xsi:type="dcterms:W3CDTF">2015-12-28T20:44:43Z</dcterms:created>
  <dcterms:modified xsi:type="dcterms:W3CDTF">2015-12-29T06:35:21Z</dcterms:modified>
</cp:coreProperties>
</file>