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Надо ли знать историю родного края?</a:t>
            </a:r>
          </a:p>
        </c:rich>
      </c:tx>
      <c:layout>
        <c:manualLayout>
          <c:xMode val="edge"/>
          <c:yMode val="edge"/>
          <c:x val="0.22102909011373575"/>
          <c:y val="7.4175752069452858E-2"/>
        </c:manualLayout>
      </c:layout>
    </c:title>
    <c:plotArea>
      <c:layout>
        <c:manualLayout>
          <c:layoutTarget val="inner"/>
          <c:xMode val="edge"/>
          <c:yMode val="edge"/>
          <c:x val="0.13551545640128324"/>
          <c:y val="0.31288198350206242"/>
          <c:w val="0.41438090551181112"/>
          <c:h val="0.5919727221597300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Надо ли знать историю родного края?</c:v>
                </c:pt>
              </c:strCache>
            </c:strRef>
          </c:tx>
          <c:explosion val="32"/>
          <c:dLbls>
            <c:dLbl>
              <c:idx val="1"/>
              <c:layout>
                <c:manualLayout>
                  <c:x val="4.9023377891717042E-3"/>
                  <c:y val="0.13089994886574285"/>
                </c:manualLayout>
              </c:layout>
              <c:showPercent val="1"/>
            </c:dLbl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55364960629921289"/>
          <c:y val="0.4309525829361564"/>
          <c:w val="0.33627743579883373"/>
          <c:h val="0.17311266081395799"/>
        </c:manualLayout>
      </c:layout>
    </c:legend>
    <c:plotVisOnly val="1"/>
    <c:dispBlanksAs val="zero"/>
  </c:chart>
  <c:spPr>
    <a:solidFill>
      <a:schemeClr val="bg1"/>
    </a:solidFill>
    <a:ln w="38100">
      <a:solidFill>
        <a:srgbClr val="00B050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Представители какой малой народности проживают на территории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Зейского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района?</a:t>
            </a:r>
          </a:p>
        </c:rich>
      </c:tx>
      <c:layout>
        <c:manualLayout>
          <c:xMode val="edge"/>
          <c:yMode val="edge"/>
          <c:x val="7.2926509186351712E-2"/>
          <c:y val="3.2258064516129038E-2"/>
        </c:manualLayout>
      </c:layout>
    </c:title>
    <c:plotArea>
      <c:layout>
        <c:manualLayout>
          <c:layoutTarget val="inner"/>
          <c:xMode val="edge"/>
          <c:yMode val="edge"/>
          <c:x val="0.41521957621151012"/>
          <c:y val="0.60135568281237572"/>
          <c:w val="0.28332528036268206"/>
          <c:h val="0.3561803524559429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Представители какой малой народности проживают на территории Зейского района?</c:v>
                </c:pt>
              </c:strCache>
            </c:strRef>
          </c:tx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Назвали</c:v>
                </c:pt>
                <c:pt idx="1">
                  <c:v>Не назвали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24334389603738563"/>
          <c:y val="0.51515151515151514"/>
          <c:w val="0.51331188784328774"/>
          <c:h val="9.1327845382963554E-2"/>
        </c:manualLayout>
      </c:layout>
    </c:legend>
    <c:plotVisOnly val="1"/>
    <c:dispBlanksAs val="zero"/>
  </c:chart>
  <c:spPr>
    <a:solidFill>
      <a:prstClr val="white"/>
    </a:solidFill>
    <a:ln w="38100">
      <a:solidFill>
        <a:srgbClr val="00B050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Знаете ли вы писателей, поэтов, которые писали и пишут об эвенках?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42040076721179087"/>
          <c:y val="0.53558617672790876"/>
          <c:w val="0.30599376640419951"/>
          <c:h val="0.407991688538932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писателей, поэтов, которые писали и пишут об эвенках?</c:v>
                </c:pt>
              </c:strCache>
            </c:strRef>
          </c:tx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Назвали</c:v>
                </c:pt>
                <c:pt idx="1">
                  <c:v>Не назвали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solidFill>
      <a:prstClr val="white"/>
    </a:solidFill>
    <a:ln w="38100">
      <a:solidFill>
        <a:srgbClr val="00B050"/>
      </a:solidFill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43200" y="762000"/>
            <a:ext cx="3048000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6764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Обычаи и традиции эвенков                    в произведениях   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Г. А. Федосеева и Н. И.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Абоимова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486400" y="3657600"/>
            <a:ext cx="3466270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подготовил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 9 класса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Варварин Илья Александрович.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 проекта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Карпович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Елена Александровна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3352800"/>
            <a:ext cx="43815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16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-304800"/>
            <a:ext cx="7620000" cy="1828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95600" y="381000"/>
            <a:ext cx="4430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Опрос среди школьников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2400" y="1676400"/>
            <a:ext cx="3048000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опросы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Надо ли знать историю родного края?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Представители какой малой народности проживают на территории нашего района?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Знаете ли вы писателей и поэтов, которые писали и пишут об эвенках?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276600" y="1524000"/>
          <a:ext cx="30480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276600" y="3962400"/>
          <a:ext cx="31242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6019800" y="2667000"/>
          <a:ext cx="2971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800" y="0"/>
            <a:ext cx="7620000" cy="1828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14800" y="685800"/>
            <a:ext cx="1736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Выводы: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3400" y="1752600"/>
            <a:ext cx="7086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Изучая историю эвенков по произведениям Г.А.Федосеева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Н.И.Абоимова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я узнал, что этот народ живёт по высоконравственным законам. Таким как: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Береги Отечество, родные места…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Неоценима  помощь  в изучении родного края  литературных          произведений местных поэтов и писателей;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  Жизнь эвенка связана с природой, они говорят: «земля кормит оленя, олени кормят нас». Как важно беречь в этой жизни друг друга. Помнить, что « на свете нет малых народов. Величие народа не измеряется его численностью, подобно тому, как величие человека не измеряется его ростом».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373" y="4495800"/>
            <a:ext cx="221862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152400"/>
            <a:ext cx="50292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традиций и обрядов  эвенков по произведениям Г.Федосеева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Н.Абоимова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1.описать традиции  и религиозные обряды эвенков 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прививать  любовь к чтению произведений писателей              Приамурья;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3.провести опрос школьников, нацеленный на выявление уровня знания   истории родного края;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4.привлечь внимание общества к проблеме изучения истории родного края</a:t>
            </a:r>
          </a:p>
          <a:p>
            <a:pPr algn="just"/>
            <a:endParaRPr lang="ru-RU" dirty="0"/>
          </a:p>
        </p:txBody>
      </p:sp>
      <p:pic>
        <p:nvPicPr>
          <p:cNvPr id="15" name="Рисунок 14" descr="i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6832">
            <a:off x="5791200" y="228600"/>
            <a:ext cx="2819400" cy="28194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17" name="Рисунок 16" descr="i (1).jpg"/>
          <p:cNvPicPr>
            <a:picLocks noChangeAspect="1"/>
          </p:cNvPicPr>
          <p:nvPr/>
        </p:nvPicPr>
        <p:blipFill>
          <a:blip r:embed="rId4"/>
          <a:srcRect l="2500" t="3333" r="61667" b="43333"/>
          <a:stretch>
            <a:fillRect/>
          </a:stretch>
        </p:blipFill>
        <p:spPr>
          <a:xfrm rot="21421175">
            <a:off x="5796264" y="3348971"/>
            <a:ext cx="2867025" cy="32004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8200" y="1828800"/>
            <a:ext cx="4343400" cy="424731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Край Амурский, леса и озёра,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Буйных рек величавая стать.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Красоту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эту всю созерцая,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Просто трудно поэтом не стать.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Летом солнце асфальт даже плавит,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зимою мороз здесь жесток.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 равно я люблю всей душою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Родину – Дальний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Восток…</a:t>
            </a:r>
          </a:p>
          <a:p>
            <a:pPr algn="r"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Сергей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Данюк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1449">
            <a:off x="336102" y="783585"/>
            <a:ext cx="2758376" cy="2892278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N.I_c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3505200"/>
            <a:ext cx="2302565" cy="3115235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38400" y="2590800"/>
            <a:ext cx="175260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Г.А.Федосеев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6248400"/>
            <a:ext cx="160020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Н.И.Абоимов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 (16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-228600"/>
            <a:ext cx="6477000" cy="2047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67000" y="6096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КРАЙ АМУРСКИЙ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3733800" cy="280035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-152400"/>
            <a:ext cx="8001000" cy="2047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4800600"/>
            <a:ext cx="312420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Г.А.Федосеев  и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Улукиткан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981200" y="533400"/>
            <a:ext cx="6248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группы обычаев эвенков: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191000" y="1828800"/>
            <a:ext cx="4419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	почитание духов природы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	почитание духов животных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	законы кочевников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	семейные обычаи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	 рождение ребёнка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	воспитание детей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	отношение к старикам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	похоронные обычаи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	мудрость эвенков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304800"/>
            <a:ext cx="479387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Обычай жертвоприношения добрым духам: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09600" y="914400"/>
            <a:ext cx="81534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«- Что-то неловко на сердце, так и не выпускала бы из рук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сына,-вздохнула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она.- От радости сердцу больно. Потом отойдет. На нашем следу дурных примет не видно, беде вроде бы неоткуда взяться. А зверя добудем, добрых духов не оставим без жертвоприношения…»;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«…Нам, однако, повезло- сын родился.. И стужа кончилась. Надо бы ублажить доброго духа за заботу…».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2971800"/>
            <a:ext cx="8763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Существовал у эвенков обычай безвозмездной передачи своей добычи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сородичам-НИМАТ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733800"/>
            <a:ext cx="838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 «…Молодые забывают наши обычаи, нужные людям, которые должны ещё жить. Раньше у эвенка ничего не было только для себя. Еда, ружьё, шкуры, снасти, что тебе надо, спрашивать хозяина было не положено. Никто никого не обманывал. Ты сильный – давай больше. Добыл зверя- тащи в стойбище, дели всем поровну. Рыбу поймал- тоже на всех.»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 (6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4200" y="5257800"/>
            <a:ext cx="28956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81000" y="228600"/>
            <a:ext cx="6934200" cy="36933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рождением ребёнка  у эвенков были связаны особые обычаи: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04800" y="762000"/>
            <a:ext cx="8839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«…-Мужчины не должны знать, как ставят чум для роженицы,- ответил невозмутимо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Долбачи.-Это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делают сами женщины…»;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«…Он, по обычаю, не должен присутствовать при родах. Даже когда важенка телится, самец удаляется от неё. На этот счет обычай строг, безжалостен и к женщине, и к мужчине.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Улукиткан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натянул до отказа капюшон малицы на уши, мужчине не положено слышать этот крик, иначе родится урод…»;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" y="3200400"/>
            <a:ext cx="3870251" cy="29718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5" name="Рисунок 4" descr="135491177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124200"/>
            <a:ext cx="3136392" cy="310896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-152400"/>
            <a:ext cx="8001000" cy="2047875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81200" y="533400"/>
            <a:ext cx="6248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группы обычаев эвенков: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origina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904999"/>
            <a:ext cx="3276600" cy="3518953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47800" y="5638800"/>
            <a:ext cx="160020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Н.И.Абоимов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495800" y="2209800"/>
            <a:ext cx="3886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  почитание духов животных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 законы кочевников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 семейные обычаи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 обучение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  мудрость эвенков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 (12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334000" y="4114800"/>
            <a:ext cx="35052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2400"/>
            <a:ext cx="4124975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Обычай почитания духов животных 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4800" y="685800"/>
            <a:ext cx="56388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«…Тётя Тоня Яковлева, наша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чумработница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сказала мне, чтобы я сделал над костром вешала и развесил на них мясо. Она отобрала медвежьи ребра и попросила разделать их для варки. Я взялся за топор, чтобы из разрубить, но она сказала: «Коля, надо ножом, топором медведя рубить нельзя-  он обидится. И ещё, когда разделываешь, говори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 Так надо, чтобы он думал, что ты ворон. Ещё говори, что не ты его убил». «А на кого свалить?»-спросил я. «Говори на китайцев»,- ответила тётя Тоня.»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886200"/>
            <a:ext cx="1068369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Нимат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81000" y="4495800"/>
            <a:ext cx="8534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«…Ксения Александровна, жена Николая Егоровича, варила мясо в эти дни помногу и всех угощала. Ещё я заметил, что она никого из гостей не отпускает с пустыми руками. Выйдет в кладовку, принесёт кусок мяса, завернет его в газетку, и гостья уходит 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подарком.когда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кончилось своё мясо, мы без него не остались. Теперь Ксения приносила его от других охотников, вернувшихся с промысла…»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3372-nomer-1cb230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4800"/>
            <a:ext cx="2857500" cy="3305175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-152399"/>
            <a:ext cx="9144000" cy="182880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0" y="533400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Сравнительный анализ собранного материала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600200"/>
            <a:ext cx="327660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Произведения Г.А.Федосеева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1600200"/>
            <a:ext cx="327660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Миниатюры Н.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И.Абоимова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28600" y="2286000"/>
            <a:ext cx="3810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 произведениях  Г.А.Федосеева  детально, изобразительно, художественно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описаны обычаи, традиции, связанные с жизнью эвенкийской семьи, отношениями между родами.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28600" y="4114800"/>
            <a:ext cx="3886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 моему мнению, читая произведения Г.А.Федосеева, мы знакомимся с жизнью эвенков всесторонне, дышим с ними, идём шаг в шаг, переживаем все радости и беды.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648200" y="2286000"/>
            <a:ext cx="419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 рассказах Н.И.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Абоимова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больше описаны обычаи, традиции, связанные с жизнью кочевников- охотников.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648200" y="3505200"/>
            <a:ext cx="419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Познакомившись с рассказами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Н.И.Абоимова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читателю можно смело идти в тайгу, потому что его произведения- это настольная книга начинающего охотника. В них огромное количество практических советов, которые основаны на вековом опыте эвенков.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913</Words>
  <PresentationFormat>Экран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2017-03-23T12:10:35Z</dcterms:created>
  <dcterms:modified xsi:type="dcterms:W3CDTF">2018-03-10T00:16:49Z</dcterms:modified>
</cp:coreProperties>
</file>