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2" r:id="rId15"/>
    <p:sldId id="271" r:id="rId16"/>
    <p:sldId id="265" r:id="rId1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953233-E3B8-4E68-9ACC-D4FE8152077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FE2B07-209B-419D-ADDE-E461C9D5F2D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ou 36\Desktop\ValentinkaSlaid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3" y="0"/>
            <a:ext cx="91405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851648" cy="358782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Педагогический проект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по тематическому дню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с детьми 4-5 лет  </a:t>
            </a:r>
            <a:r>
              <a:rPr lang="ru-RU" sz="4800" dirty="0" smtClean="0">
                <a:solidFill>
                  <a:srgbClr val="FFC000"/>
                </a:solidFill>
              </a:rPr>
              <a:t/>
            </a:r>
            <a:br>
              <a:rPr lang="ru-RU" sz="4800" dirty="0" smtClean="0">
                <a:solidFill>
                  <a:srgbClr val="FFC000"/>
                </a:solidFill>
              </a:rPr>
            </a:br>
            <a:r>
              <a:rPr lang="ru-RU" sz="4800" dirty="0" smtClean="0">
                <a:solidFill>
                  <a:srgbClr val="FFC000"/>
                </a:solidFill>
              </a:rPr>
              <a:t> </a:t>
            </a:r>
            <a:r>
              <a:rPr lang="ru-RU" sz="6000" dirty="0" smtClean="0">
                <a:solidFill>
                  <a:srgbClr val="FF0000"/>
                </a:solidFill>
              </a:rPr>
              <a:t>«Безопасность в быту»</a:t>
            </a:r>
            <a:br>
              <a:rPr lang="ru-RU" sz="6000" dirty="0" smtClean="0">
                <a:solidFill>
                  <a:srgbClr val="FF0000"/>
                </a:solidFill>
              </a:rPr>
            </a:b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7854696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Подготовила: воспитатель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МБДОУ «Детский сад общеразвивающего вида №36» НМР РТ</a:t>
            </a:r>
          </a:p>
          <a:p>
            <a:r>
              <a:rPr lang="ru-RU" sz="2000" dirty="0" err="1" smtClean="0">
                <a:solidFill>
                  <a:schemeClr val="bg1"/>
                </a:solidFill>
              </a:rPr>
              <a:t>Сарафанникова</a:t>
            </a:r>
            <a:r>
              <a:rPr lang="ru-RU" sz="2000" dirty="0" smtClean="0">
                <a:solidFill>
                  <a:schemeClr val="bg1"/>
                </a:solidFill>
              </a:rPr>
              <a:t> Оксана Геннадьевна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Беседа «Опасные предметы в быту»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ОБЖ\фото обж\20180122_0916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278" y="1935163"/>
            <a:ext cx="3901722" cy="2141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G:\ОБЖ\фото обж\20180122_0916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3861048"/>
            <a:ext cx="3563888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Подвижная игра «Лиса в курятнике»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Dou 36\Desktop\20180124_0737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278" y="1935163"/>
            <a:ext cx="3613690" cy="3222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Dou 36\Desktop\20180124_0737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924944"/>
            <a:ext cx="3816424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Просмотр мультфильма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«Кошкин дом»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Dou 36\Desktop\20180122_15343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44824"/>
            <a:ext cx="3901722" cy="2213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Dou 36\Desktop\20180122_1534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844824"/>
            <a:ext cx="4176464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Dou 36\Desktop\20180122_1548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67744" y="4221088"/>
            <a:ext cx="4427984" cy="2427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Раскрашивание раскрасок опасных предметов в быту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G:\ОБЖ\фото обж\20180122_0950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278" y="1935163"/>
            <a:ext cx="3901722" cy="2213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G:\ОБЖ\фото обж\20180122_0950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916832"/>
            <a:ext cx="3888432" cy="2283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G:\ОБЖ\фото обж\20180122_0950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4005064"/>
            <a:ext cx="4572000" cy="25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Консультация дл родителей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«Безопасность в быту»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Dou 36\Desktop\NGbdbbPBxE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0925843">
            <a:off x="397898" y="2208275"/>
            <a:ext cx="3103469" cy="4389437"/>
          </a:xfrm>
          <a:prstGeom prst="rect">
            <a:avLst/>
          </a:prstGeom>
          <a:noFill/>
        </p:spPr>
      </p:pic>
      <p:pic>
        <p:nvPicPr>
          <p:cNvPr id="2051" name="Picture 3" descr="C:\Users\Dou 36\Desktop\URS-dLdmvr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822125">
            <a:off x="2717637" y="2144533"/>
            <a:ext cx="3360514" cy="4392488"/>
          </a:xfrm>
          <a:prstGeom prst="rect">
            <a:avLst/>
          </a:prstGeom>
          <a:noFill/>
        </p:spPr>
      </p:pic>
      <p:pic>
        <p:nvPicPr>
          <p:cNvPr id="2052" name="Picture 4" descr="C:\Users\Dou 36\Desktop\W9H_OXQxKA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811217">
            <a:off x="5533013" y="2094416"/>
            <a:ext cx="314449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Заключительный этап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ОБЖ\игры\Zsm89XDePhc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67527" y="1935163"/>
            <a:ext cx="6208946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Использованная литература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 Авдеева Н.Н., Князева Н.Л., </a:t>
            </a:r>
            <a:r>
              <a:rPr lang="ru-RU" dirty="0" err="1" smtClean="0"/>
              <a:t>Стеркина</a:t>
            </a:r>
            <a:r>
              <a:rPr lang="ru-RU" dirty="0" smtClean="0"/>
              <a:t> Р.Б. Безопасность: Учебное пособие по основам безопасности жизнедеятельности детей старшего дошкольного возраста. – СПб.: “Детство-Пресс”, 2011.</a:t>
            </a:r>
          </a:p>
          <a:p>
            <a:r>
              <a:rPr lang="ru-RU" dirty="0" smtClean="0"/>
              <a:t>2. Белая К.Ю. Формирование основ безопасности у дошкольников. Пособие для педагогов дошкольных учреждений и родителей. – М.: Мозаика-Синтез, 2011.</a:t>
            </a:r>
          </a:p>
          <a:p>
            <a:r>
              <a:rPr lang="ru-RU" dirty="0" smtClean="0"/>
              <a:t>3.  Основы безопасности жизнедеятельности детей дошкольного возраста. Планирование работы. Беседы. Игры. – СПб.: ООО “Издательство “Детство-Пресс”, 2011.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700" b="1" dirty="0" smtClean="0"/>
              <a:t>Паспорт проекта</a:t>
            </a:r>
            <a:r>
              <a:rPr lang="ru-RU" sz="6700" dirty="0" smtClean="0"/>
              <a:t/>
            </a:r>
            <a:br>
              <a:rPr lang="ru-RU" sz="6700" dirty="0" smtClean="0"/>
            </a:br>
            <a:endParaRPr lang="ru-RU" sz="6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888432"/>
          </a:xfrm>
        </p:spPr>
        <p:txBody>
          <a:bodyPr/>
          <a:lstStyle/>
          <a:p>
            <a:r>
              <a:rPr lang="ru-RU" b="1" dirty="0" smtClean="0"/>
              <a:t>Тип проекта</a:t>
            </a:r>
            <a:r>
              <a:rPr lang="ru-RU" dirty="0" smtClean="0"/>
              <a:t>: информационно – игровой</a:t>
            </a:r>
          </a:p>
          <a:p>
            <a:r>
              <a:rPr lang="ru-RU" b="1" dirty="0" smtClean="0"/>
              <a:t>Продолжительность проекта: </a:t>
            </a:r>
            <a:r>
              <a:rPr lang="ru-RU" dirty="0" smtClean="0"/>
              <a:t>краткосрочный</a:t>
            </a:r>
          </a:p>
          <a:p>
            <a:r>
              <a:rPr lang="ru-RU" b="1" dirty="0" smtClean="0"/>
              <a:t>Срок реализации</a:t>
            </a:r>
            <a:r>
              <a:rPr lang="ru-RU" dirty="0" smtClean="0"/>
              <a:t>: 1 день</a:t>
            </a:r>
          </a:p>
          <a:p>
            <a:r>
              <a:rPr lang="ru-RU" b="1" dirty="0" smtClean="0"/>
              <a:t>Участники проекта</a:t>
            </a:r>
            <a:r>
              <a:rPr lang="ru-RU" dirty="0" smtClean="0"/>
              <a:t>: дети средней группы, воспитатели, родители.</a:t>
            </a:r>
          </a:p>
          <a:p>
            <a:r>
              <a:rPr lang="ru-RU" b="1" dirty="0" smtClean="0"/>
              <a:t>Итоговый продукт проекта</a:t>
            </a:r>
            <a:r>
              <a:rPr lang="ru-RU" dirty="0" smtClean="0"/>
              <a:t>: создание картотеки игр «Здоровье и </a:t>
            </a:r>
            <a:r>
              <a:rPr lang="ru-RU" dirty="0" err="1" smtClean="0"/>
              <a:t>безопастность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8784" y="404664"/>
            <a:ext cx="2540968" cy="5646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891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Цель</a:t>
            </a:r>
            <a:r>
              <a:rPr lang="ru-RU" sz="3600" b="1" dirty="0" smtClean="0"/>
              <a:t>:</a:t>
            </a:r>
            <a:r>
              <a:rPr lang="ru-RU" sz="3600" dirty="0" smtClean="0"/>
              <a:t> создание  условий  для формирования представлений у воспитанников среднего дошкольного возраста основ безопасности собственной жизнедеятельности в быту и в общении с незнакомыми людьми.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700" b="1" dirty="0" smtClean="0"/>
              <a:t>Задачи.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/>
              <a:t>Дети:</a:t>
            </a:r>
            <a:endParaRPr lang="ru-RU" dirty="0" smtClean="0"/>
          </a:p>
          <a:p>
            <a:pPr lvl="0"/>
            <a:r>
              <a:rPr lang="ru-RU" dirty="0" smtClean="0"/>
              <a:t>Расширение  представления детей об основных источниках и видах опасности в быту, в общении с незнакомыми людьми.</a:t>
            </a:r>
          </a:p>
          <a:p>
            <a:pPr lvl="0"/>
            <a:r>
              <a:rPr lang="ru-RU" dirty="0" smtClean="0"/>
              <a:t>Ознакомление детей с простейшими способами безопасного поведения в опасных ситуациях в быту и в общении с незнакомыми людьми.</a:t>
            </a:r>
          </a:p>
          <a:p>
            <a:pPr lvl="0"/>
            <a:r>
              <a:rPr lang="ru-RU" dirty="0" smtClean="0"/>
              <a:t>Формирование навыка безопасного поведения в различных неожиданных ситуациях в быту, при общении с незнакомыми людьми в условиях специально организованной (игровой) и самостоятельной деятельности детей.</a:t>
            </a:r>
          </a:p>
          <a:p>
            <a:pPr lvl="0"/>
            <a:r>
              <a:rPr lang="ru-RU" dirty="0" smtClean="0"/>
              <a:t>Вырабатывание  у дошкольников привычки соблюдать меры предосторожности и умение оценивать собственные возможности по преодолению опасных ситуаций в быту и при общении с незнакомыми людьми.</a:t>
            </a:r>
          </a:p>
          <a:p>
            <a:pPr lvl="0"/>
            <a:r>
              <a:rPr lang="ru-RU" dirty="0" smtClean="0"/>
              <a:t>Развитие  коммуникативных навыков детей.</a:t>
            </a:r>
          </a:p>
          <a:p>
            <a:r>
              <a:rPr lang="ru-RU" u="sng" dirty="0" smtClean="0"/>
              <a:t>Родители:</a:t>
            </a:r>
            <a:endParaRPr lang="ru-RU" dirty="0" smtClean="0"/>
          </a:p>
          <a:p>
            <a:pPr lvl="0"/>
            <a:r>
              <a:rPr lang="ru-RU" dirty="0" smtClean="0"/>
              <a:t>Способствование активному  вовлечению  родителей воспитанников в проектную деятельность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Предполагаемый результат: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/>
              <a:t>Для детей:</a:t>
            </a:r>
            <a:endParaRPr lang="ru-RU" dirty="0" smtClean="0"/>
          </a:p>
          <a:p>
            <a:r>
              <a:rPr lang="ru-RU" dirty="0" smtClean="0"/>
              <a:t>- формирование осторожного и осмотрительного отношения к опасным ситуациям в быту и в общении с незнакомыми людьми;</a:t>
            </a:r>
          </a:p>
          <a:p>
            <a:r>
              <a:rPr lang="ru-RU" dirty="0" smtClean="0"/>
              <a:t>- развитие осознанности и произвольности в выполнении основных правил безопасного поведения в быту, в общении с незнакомыми людьми;</a:t>
            </a:r>
          </a:p>
          <a:p>
            <a:r>
              <a:rPr lang="ru-RU" dirty="0" smtClean="0"/>
              <a:t>- сплочение детского коллектива;</a:t>
            </a:r>
          </a:p>
          <a:p>
            <a:r>
              <a:rPr lang="ru-RU" u="sng" dirty="0" smtClean="0"/>
              <a:t>Для родителей:</a:t>
            </a:r>
            <a:endParaRPr lang="ru-RU" dirty="0" smtClean="0"/>
          </a:p>
          <a:p>
            <a:r>
              <a:rPr lang="ru-RU" dirty="0" smtClean="0"/>
              <a:t>- развитие интереса к коллективной, командной работе с детьми, родителями (со всеми участниками воспитательного процесса);</a:t>
            </a:r>
          </a:p>
          <a:p>
            <a:r>
              <a:rPr lang="ru-RU" dirty="0" smtClean="0"/>
              <a:t>- повышение уровня активности родителей в сотрудничестве с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Актуальность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Сохранение  жизни и обеспечения безопасности детей является ключевой для всего мирового сообщества. Реалии современной жизни таковы, что количество несчастных случаев с детьми, в том числе с летальным исходом, год из года возрастает. В качестве одной из наиболее действенных мер по предотвращению подобных ситуаций является обучение основам безопасности собственной жизнедеятельности, начиная с дошкольного возраста, чтобы подготовить ребёнка к безопасной жизни в окружающем его мире. Ведущая роль в обучении детей правилам безопасного поведения отводится воспитывающим взрослым – родителям и педагогам.  Дети среднего дошкольного возраста узнают об основных источниках и видах опасности быту, на улице, в природе, в общении с незнакомыми людьми. Участвуя в различных проблемно-игровых ситуациях, знакомятся с простейшими способами безопасного поведения в опасных ситуациях и о том, как позвать на помощь взрослого в соответствующих обстоятельствах.</a:t>
            </a:r>
          </a:p>
          <a:p>
            <a:r>
              <a:rPr lang="ru-RU" dirty="0" smtClean="0"/>
              <a:t>          Хочется надеяться, что совместная деятельность взрослых и детей, организованная в ходе реализации проекта, даст положительные результаты и поможет предотвратить опасные ситуации в жизни!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Реализация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6021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00" b="1" dirty="0" smtClean="0"/>
              <a:t>  Мероприятия</a:t>
            </a:r>
            <a:endParaRPr lang="ru-RU" sz="1200" dirty="0" smtClean="0"/>
          </a:p>
          <a:p>
            <a:pPr>
              <a:buNone/>
            </a:pPr>
            <a:r>
              <a:rPr lang="ru-RU" sz="1200" b="1" i="1" u="sng" dirty="0" smtClean="0"/>
              <a:t>Утро</a:t>
            </a:r>
          </a:p>
          <a:p>
            <a:r>
              <a:rPr lang="ru-RU" sz="1200" b="1" dirty="0" smtClean="0"/>
              <a:t>Беседа «Опасные предметы в быту»</a:t>
            </a:r>
            <a:endParaRPr lang="ru-RU" sz="1200" dirty="0" smtClean="0"/>
          </a:p>
          <a:p>
            <a:r>
              <a:rPr lang="ru-RU" sz="1200" b="1" dirty="0" smtClean="0"/>
              <a:t>Презентация «Домашние опасности»</a:t>
            </a:r>
            <a:endParaRPr lang="ru-RU" sz="1200" dirty="0" smtClean="0"/>
          </a:p>
          <a:p>
            <a:r>
              <a:rPr lang="ru-RU" sz="1200" dirty="0" smtClean="0"/>
              <a:t>Цель: ознакомление детей с опасными предметами, развитие речевых навыков.</a:t>
            </a:r>
          </a:p>
          <a:p>
            <a:r>
              <a:rPr lang="ru-RU" sz="1200" b="1" dirty="0" smtClean="0"/>
              <a:t>Дидактическая игра «Раз, два, три, что может быть опасно – найди»</a:t>
            </a:r>
            <a:endParaRPr lang="ru-RU" sz="1200" dirty="0" smtClean="0"/>
          </a:p>
          <a:p>
            <a:r>
              <a:rPr lang="ru-RU" sz="1200" dirty="0" smtClean="0"/>
              <a:t>Цель: развитие внимания, логического мышления.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b="1" i="1" u="sng" dirty="0" smtClean="0"/>
              <a:t>Прогулка</a:t>
            </a:r>
          </a:p>
          <a:p>
            <a:r>
              <a:rPr lang="ru-RU" sz="1200" b="1" dirty="0" smtClean="0"/>
              <a:t>Разгадывание загадок об опасных предметах.</a:t>
            </a:r>
            <a:endParaRPr lang="ru-RU" sz="1200" dirty="0" smtClean="0"/>
          </a:p>
          <a:p>
            <a:r>
              <a:rPr lang="ru-RU" sz="1200" dirty="0" smtClean="0"/>
              <a:t>Цель: развитие логического мышления, памяти, внимания, расширение представлений детей об опасных  предметах в быту, обогащение и активизация словаря по теме.</a:t>
            </a:r>
          </a:p>
          <a:p>
            <a:r>
              <a:rPr lang="ru-RU" sz="1200" b="1" dirty="0" smtClean="0"/>
              <a:t>Подвижные игры:</a:t>
            </a:r>
            <a:endParaRPr lang="ru-RU" sz="1200" dirty="0" smtClean="0"/>
          </a:p>
          <a:p>
            <a:r>
              <a:rPr lang="ru-RU" sz="1200" b="1" dirty="0" smtClean="0"/>
              <a:t>«Лиса в курятнике»</a:t>
            </a:r>
            <a:endParaRPr lang="ru-RU" sz="1200" dirty="0" smtClean="0"/>
          </a:p>
          <a:p>
            <a:r>
              <a:rPr lang="ru-RU" sz="1200" dirty="0" smtClean="0"/>
              <a:t>Цель: развитие ловкости и умение выполнять движения по сигналу.</a:t>
            </a:r>
          </a:p>
          <a:p>
            <a:r>
              <a:rPr lang="ru-RU" sz="1200" b="1" dirty="0" smtClean="0"/>
              <a:t>«Зайцы и волк»</a:t>
            </a:r>
            <a:endParaRPr lang="ru-RU" sz="1200" dirty="0" smtClean="0"/>
          </a:p>
          <a:p>
            <a:r>
              <a:rPr lang="ru-RU" sz="1200" dirty="0" smtClean="0"/>
              <a:t>Цель: развитие умение детей выполнять движения по сигналу, упражнение в беге, в прыжках, в приседании.</a:t>
            </a:r>
          </a:p>
          <a:p>
            <a:r>
              <a:rPr lang="ru-RU" sz="1200" b="1" dirty="0" smtClean="0"/>
              <a:t>Игра с мячом «Можно – нельзя»</a:t>
            </a:r>
            <a:endParaRPr lang="ru-RU" sz="1200" dirty="0" smtClean="0"/>
          </a:p>
          <a:p>
            <a:r>
              <a:rPr lang="ru-RU" sz="1200" dirty="0" smtClean="0"/>
              <a:t>Цель: развитие памяти, внимания, логического мышления.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b="1" i="1" u="sng" dirty="0" smtClean="0"/>
              <a:t>Вечер</a:t>
            </a:r>
          </a:p>
          <a:p>
            <a:r>
              <a:rPr lang="ru-RU" sz="1200" b="1" dirty="0" smtClean="0"/>
              <a:t>Показ кукольного театра: «Маша и медведь»</a:t>
            </a:r>
            <a:endParaRPr lang="ru-RU" sz="1200" dirty="0" smtClean="0"/>
          </a:p>
          <a:p>
            <a:r>
              <a:rPr lang="ru-RU" sz="1200" dirty="0" smtClean="0"/>
              <a:t> Цель</a:t>
            </a:r>
            <a:r>
              <a:rPr lang="ru-RU" sz="1200" u="sng" dirty="0" smtClean="0"/>
              <a:t>:</a:t>
            </a:r>
            <a:r>
              <a:rPr lang="ru-RU" sz="1200" dirty="0" smtClean="0"/>
              <a:t> показать детям, как опасно не слушаться взрослых, одним уходить из дома; создать чувство радости оттого, что все закончилось хорошо, и Маша оказалась в безопасности.</a:t>
            </a:r>
          </a:p>
          <a:p>
            <a:r>
              <a:rPr lang="ru-RU" sz="1200" b="1" dirty="0" smtClean="0"/>
              <a:t>Раскрашивание раскрасок опасных предметов в быту</a:t>
            </a:r>
            <a:endParaRPr lang="ru-RU" sz="1200" dirty="0" smtClean="0"/>
          </a:p>
          <a:p>
            <a:r>
              <a:rPr lang="ru-RU" sz="1200" dirty="0" smtClean="0"/>
              <a:t>Цель: развитие творческих способностей детей, закрепление умение раскрашивать  цветными карандашами, не выходя за контур рисунка, формирование умения регулировать нажим.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1057232"/>
            <a:ext cx="81369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Подготовительный этап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Подбор иллюстраций о безопасных предметах в быту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разработка НОД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подготовка беседы «Опасные предметы в быту»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подбор игр.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Основной этап</a:t>
            </a: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Консультация «Безопасность в быту»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Заключительный этап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Создание картотеки игр «Здоровье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безопастность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ou 36\Desktop\fokina_l-p-shablon_prezentac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Презентация «Домашние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опастности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ОБЖ\фото обж\20180122_0834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1484784"/>
            <a:ext cx="3613690" cy="1997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G:\ОБЖ\фото обж\20180122_0841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933056"/>
            <a:ext cx="3744416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G:\ОБЖ\фото обж\20180122_0854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3573016"/>
            <a:ext cx="4644008" cy="25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G:\ОБЖ\фото обж\20180122_0846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764704"/>
            <a:ext cx="2880320" cy="25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</TotalTime>
  <Words>338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    Педагогический проект  по тематическому дню  с детьми 4-5 лет    «Безопасность в быту» </vt:lpstr>
      <vt:lpstr>       Паспорт проекта </vt:lpstr>
      <vt:lpstr>Слайд 3</vt:lpstr>
      <vt:lpstr>   Задачи. </vt:lpstr>
      <vt:lpstr>Предполагаемый результат: </vt:lpstr>
      <vt:lpstr>Актуальность проекта. </vt:lpstr>
      <vt:lpstr>Реализация проекта </vt:lpstr>
      <vt:lpstr>Слайд 8</vt:lpstr>
      <vt:lpstr>Презентация «Домашние опастности»</vt:lpstr>
      <vt:lpstr>Беседа «Опасные предметы в быту»</vt:lpstr>
      <vt:lpstr>Подвижная игра «Лиса в курятнике»</vt:lpstr>
      <vt:lpstr>Просмотр мультфильма  «Кошкин дом»</vt:lpstr>
      <vt:lpstr>Раскрашивание раскрасок опасных предметов в быту</vt:lpstr>
      <vt:lpstr>Консультация дл родителей  «Безопасность в быту»</vt:lpstr>
      <vt:lpstr>Заключительный этап </vt:lpstr>
      <vt:lpstr>Использованная литература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Педагогический проект  по тематическому дню  с детьми 4-5 лет    «Безопасность в быту» </dc:title>
  <dc:creator>саша</dc:creator>
  <cp:lastModifiedBy>asus</cp:lastModifiedBy>
  <cp:revision>32</cp:revision>
  <dcterms:created xsi:type="dcterms:W3CDTF">2018-01-19T19:57:50Z</dcterms:created>
  <dcterms:modified xsi:type="dcterms:W3CDTF">2018-11-10T22:26:44Z</dcterms:modified>
</cp:coreProperties>
</file>