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3B99-B74B-43B5-B831-736AA44F5E22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38321-18D3-4EFF-8730-CBBCFE7AB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949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3B99-B74B-43B5-B831-736AA44F5E22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38321-18D3-4EFF-8730-CBBCFE7AB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409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3B99-B74B-43B5-B831-736AA44F5E22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38321-18D3-4EFF-8730-CBBCFE7AB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988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3B99-B74B-43B5-B831-736AA44F5E22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38321-18D3-4EFF-8730-CBBCFE7AB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549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3B99-B74B-43B5-B831-736AA44F5E22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38321-18D3-4EFF-8730-CBBCFE7AB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67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3B99-B74B-43B5-B831-736AA44F5E22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38321-18D3-4EFF-8730-CBBCFE7AB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085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3B99-B74B-43B5-B831-736AA44F5E22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38321-18D3-4EFF-8730-CBBCFE7AB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470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3B99-B74B-43B5-B831-736AA44F5E22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38321-18D3-4EFF-8730-CBBCFE7AB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265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3B99-B74B-43B5-B831-736AA44F5E22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38321-18D3-4EFF-8730-CBBCFE7AB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199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3B99-B74B-43B5-B831-736AA44F5E22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38321-18D3-4EFF-8730-CBBCFE7AB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38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3B99-B74B-43B5-B831-736AA44F5E22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38321-18D3-4EFF-8730-CBBCFE7AB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206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43B99-B74B-43B5-B831-736AA44F5E22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38321-18D3-4EFF-8730-CBBCFE7AB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337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404664"/>
            <a:ext cx="5976664" cy="3456384"/>
          </a:xfrm>
        </p:spPr>
        <p:txBody>
          <a:bodyPr>
            <a:normAutofit/>
          </a:bodyPr>
          <a:lstStyle/>
          <a:p>
            <a:r>
              <a:rPr lang="ru-RU" sz="9600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Древние </a:t>
            </a:r>
            <a:br>
              <a:rPr lang="ru-RU" sz="9600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соборы</a:t>
            </a:r>
            <a:endParaRPr lang="ru-RU" sz="9600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517232"/>
            <a:ext cx="6400800" cy="1224136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учитель начальных классов</a:t>
            </a:r>
          </a:p>
          <a:p>
            <a:pPr algn="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№14» г. Сергиева Посада</a:t>
            </a:r>
          </a:p>
          <a:p>
            <a:pPr algn="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Бородулина Алена Алексеевна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38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Покажи основные части храма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268760"/>
            <a:ext cx="5353015" cy="539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72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012"/>
          <a:stretch/>
        </p:blipFill>
        <p:spPr>
          <a:xfrm>
            <a:off x="611560" y="1772816"/>
            <a:ext cx="8618231" cy="3600400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работа. Этап 1.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58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работа. Этап 2.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94" b="37128"/>
          <a:stretch/>
        </p:blipFill>
        <p:spPr>
          <a:xfrm>
            <a:off x="579312" y="1772816"/>
            <a:ext cx="8647582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92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14400" y="18864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работа. Этап 3.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229"/>
          <a:stretch/>
        </p:blipFill>
        <p:spPr>
          <a:xfrm>
            <a:off x="439926" y="1331640"/>
            <a:ext cx="8873750" cy="45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19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528092"/>
            <a:ext cx="3515468" cy="52732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9612" y="538314"/>
            <a:ext cx="44644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Издавна  на Руси строили храмы. Жители всей округи собирались на церковные службы. Также здесь читали княжеские указы и сообщали важные решения.</a:t>
            </a: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Делом княжеской чести было построить собор, так как его вид показывал могущество и славу города и его князя.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47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1"/>
            <a:ext cx="9033087" cy="677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38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1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куполов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124743"/>
            <a:ext cx="4680520" cy="53374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8760" y="2420888"/>
            <a:ext cx="31683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– шлемовидный</a:t>
            </a:r>
          </a:p>
          <a:p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 – луковичный</a:t>
            </a:r>
          </a:p>
          <a:p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- шатровый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85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3782" y="12576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Купола бывают различных цветов.</a:t>
            </a:r>
            <a:endParaRPr lang="ru-RU" sz="3200" b="1" i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268760"/>
            <a:ext cx="4509120" cy="45091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36782" y="1916832"/>
            <a:ext cx="31615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Золотые купола символизируют Божественную славу, храм построен в честь Господа.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20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88640"/>
            <a:ext cx="4177502" cy="62701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1556792"/>
            <a:ext cx="38884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Голубые или синие купола – символ небесной чистоты и непорочности, храмы Божьей Матери.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16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88640"/>
            <a:ext cx="4491584" cy="62819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1700808"/>
            <a:ext cx="33123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Зеленые купола – символ Пресвятой, </a:t>
            </a:r>
            <a:r>
              <a:rPr lang="ru-RU" sz="2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Живоначальной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Троицы, освященной в честь святого.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0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3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Покажи основные части храма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00808"/>
            <a:ext cx="7224992" cy="456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31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293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Покажи основные части храма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856" y="1484784"/>
            <a:ext cx="6912768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94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150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Древние  соборы</vt:lpstr>
      <vt:lpstr>Презентация PowerPoint</vt:lpstr>
      <vt:lpstr>Презентация PowerPoint</vt:lpstr>
      <vt:lpstr>Формы куполов</vt:lpstr>
      <vt:lpstr>Купола бывают различных цветов.</vt:lpstr>
      <vt:lpstr>Презентация PowerPoint</vt:lpstr>
      <vt:lpstr>Презентация PowerPoint</vt:lpstr>
      <vt:lpstr>Покажи основные части храма</vt:lpstr>
      <vt:lpstr>Покажи основные части храма</vt:lpstr>
      <vt:lpstr>Покажи основные части храма</vt:lpstr>
      <vt:lpstr>Творческая работа. Этап 1.</vt:lpstr>
      <vt:lpstr>Творческая работа. Этап 2.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Древние  соборы</dc:title>
  <dc:creator>Aysline Shepard</dc:creator>
  <cp:lastModifiedBy>Aysline Shepard</cp:lastModifiedBy>
  <cp:revision>4</cp:revision>
  <dcterms:created xsi:type="dcterms:W3CDTF">2018-11-10T20:40:06Z</dcterms:created>
  <dcterms:modified xsi:type="dcterms:W3CDTF">2018-11-10T21:15:32Z</dcterms:modified>
</cp:coreProperties>
</file>