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48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7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1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144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306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33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2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39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5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471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A3F27-A26C-4FF5-8E49-54706B2D85B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354E-03F7-4C82-9E3F-4A9401125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8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9" y="-1"/>
            <a:ext cx="9121481" cy="6841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980728"/>
            <a:ext cx="698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Arial" panose="020B0604020202020204" pitchFamily="34" charset="0"/>
              </a:rPr>
              <a:t>Единый орфографический режим по русскому языку и математике</a:t>
            </a:r>
            <a:endParaRPr lang="ru-RU" sz="36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65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32" y="0"/>
            <a:ext cx="91871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052736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prstClr val="black"/>
                </a:solidFill>
              </a:rPr>
              <a:t> А                    В</a:t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/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>  Д                    С</a:t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Слова длина, ширина прямоугольника не допускается обозначать кратко латинскими буквами. </a:t>
            </a: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Длина прямоугольника 12 см, его ширина равна 6 см. Вычислите периметр и площадь прямоугольника</a:t>
            </a:r>
            <a:endParaRPr lang="ru-RU" alt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7" y="116632"/>
            <a:ext cx="51641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1348532"/>
            <a:ext cx="1440160" cy="1144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388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32" y="0"/>
            <a:ext cx="91871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7" y="116632"/>
            <a:ext cx="51641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28" y="1916831"/>
            <a:ext cx="9592993" cy="3648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45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32" y="0"/>
            <a:ext cx="91871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052736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Все письменные вычисления выполняются справа от уравнения.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Оформлению записи задач геометрического типа учащихся также необходимо обучать.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/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Все чертежи выполняются простым карандашом по линейке. Измерения нужно подписывать ручкой. 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/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Обозначения буквами выполняются печатным и письменным шрифтом, прописными буквами латинского алфавита.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endParaRPr lang="ru-RU" altLang="ru-RU" sz="2400" b="1" dirty="0">
              <a:solidFill>
                <a:prstClr val="black"/>
              </a:solidFill>
              <a:latin typeface="Times New Roman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altLang="ru-RU" sz="2400" b="1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7" y="116632"/>
            <a:ext cx="51641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485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58" y="0"/>
            <a:ext cx="91871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1988840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  <a:endParaRPr lang="ru-RU" sz="5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6766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7" y="-1"/>
            <a:ext cx="9159347" cy="6841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48680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A40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Как подписывать тетрадь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37678"/>
            <a:ext cx="4925343" cy="447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153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9" y="-1"/>
            <a:ext cx="9121481" cy="6841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00" y="1246188"/>
            <a:ext cx="4621213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885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7" y="-49542"/>
            <a:ext cx="9181866" cy="690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A40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Ведение тетрадей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7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Обязательно указывается дата (Первое декабря)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работы (Классная, домашняя, диктант, сочинение, изложение)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урока (Имя существительное как часть речи)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Слово Упражнение пишется полностью, указывается его номер (без знака №)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 всех этих записей точка не ставится!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4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7" y="-49542"/>
            <a:ext cx="9181866" cy="690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A40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Ведение тетрадей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7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000000"/>
                </a:solidFill>
                <a:latin typeface="Times New Roman"/>
              </a:rPr>
              <a:t>После классной и домашней работы следует пропускать 1 строчку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altLang="ru-RU" sz="2400" b="1" u="sng" dirty="0">
                <a:solidFill>
                  <a:srgbClr val="000000"/>
                </a:solidFill>
                <a:latin typeface="Times New Roman"/>
              </a:rPr>
              <a:t>Обязательна красная строка!</a:t>
            </a:r>
            <a:r>
              <a:rPr lang="ru-RU" altLang="ru-RU" sz="2400" b="1" dirty="0">
                <a:solidFill>
                  <a:srgbClr val="000000"/>
                </a:solidFill>
                <a:latin typeface="Times New Roman"/>
              </a:rPr>
              <a:t> При её оформлении делается отступ вправо не менее 2 см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000000"/>
                </a:solidFill>
                <a:latin typeface="Times New Roman"/>
              </a:rPr>
              <a:t>Соблюдение красной строки требуется при оформлении текстов, начала нового вида работы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000000"/>
                </a:solidFill>
                <a:latin typeface="Times New Roman"/>
              </a:rPr>
              <a:t>Новая страница начинается с самой верхней строки, дописывается до конца страницы, включая последнюю строку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000000"/>
                </a:solidFill>
                <a:latin typeface="Times New Roman"/>
              </a:rPr>
              <a:t>Слева при оформлении каждой строки отступается от края не более 0,5 см. Справа строка дописывается до конца.</a:t>
            </a:r>
            <a:endParaRPr lang="en-US" altLang="ru-RU" sz="2400" b="1" dirty="0">
              <a:solidFill>
                <a:srgbClr val="000000"/>
              </a:solidFill>
              <a:latin typeface="Times New Roman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ru-RU" sz="2400" dirty="0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101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7" y="-49542"/>
            <a:ext cx="9181866" cy="690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A40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Ведение тетрадей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7"/>
            <a:ext cx="7992888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Обязательны поля с внешней стороны. Нельзя на полях делать записи.</a:t>
            </a:r>
          </a:p>
          <a:p>
            <a:pPr marL="342900" lvl="0" indent="-342900" fontAlgn="base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Использование правил переноса обязательно </a:t>
            </a:r>
            <a:endParaRPr lang="ru-RU" sz="2400" b="1" dirty="0">
              <a:solidFill>
                <a:prstClr val="black"/>
              </a:solidFill>
              <a:latin typeface="Times New Roman"/>
            </a:endParaRP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В работе, требующей записи в столбик, первое слово пишется с большой буквы. Знаки препинания (запятые) не ставятся.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</a:rPr>
              <a:t>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</a:rPr>
              <a:t>Ветер      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</a:rPr>
              <a:t>восток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84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7" y="-49542"/>
            <a:ext cx="9181866" cy="690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A40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Ведение тетрадей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7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Ошибка, допущенная учащимся, аккуратно зачёркивается им один раз, сверху или рядом пишется другой вариант ответа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Нельзя заключать неверные написания в скобки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Запрещается для исправления использовать </a:t>
            </a:r>
            <a:r>
              <a:rPr lang="ru-RU" altLang="ru-RU" sz="2400" b="1" u="sng" dirty="0">
                <a:solidFill>
                  <a:prstClr val="black"/>
                </a:solidFill>
                <a:latin typeface="Times New Roman"/>
              </a:rPr>
              <a:t>корректор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Записи оформляются шариковыми стержнем синего цвета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При выполнении разборов учащиеся пользуются ручкой со стержнем зелёного цвета</a:t>
            </a:r>
            <a:endParaRPr lang="ru-RU" altLang="ru-RU" sz="2400" b="1" u="sng" dirty="0">
              <a:solidFill>
                <a:prstClr val="black"/>
              </a:solidFill>
              <a:latin typeface="Times New Roman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u="sng" dirty="0">
                <a:solidFill>
                  <a:prstClr val="black"/>
                </a:solidFill>
                <a:latin typeface="Times New Roman"/>
              </a:rPr>
              <a:t> Работа над ошибками обязательна во всех     тетрадях по всем предметам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821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32" y="0"/>
            <a:ext cx="91871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556792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Между столбиками выражений, уравнений, равенств и прочими отступаются три клетки вправо (пишем на четвертой).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/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Дату записывать посередине в 1-2 классах (5 ноября.) В 3-4 на полях (05.11.17).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 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В любой работе отступается одна клетка слева от края тетради (5 мм)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В тетрадях отмечаются номер заданий слева. Слово «Задача»  не пишет</a:t>
            </a:r>
            <a:endParaRPr lang="ru-RU" altLang="ru-RU" sz="2400" b="1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7" y="116632"/>
            <a:ext cx="51641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329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32" y="0"/>
            <a:ext cx="91871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052736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Допускается запись условия задачи в виде рисунка, графического изображения  и таблицы. Названия граф (колонок) пишется с большой буквы.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 smtClean="0">
                <a:solidFill>
                  <a:prstClr val="black"/>
                </a:solidFill>
                <a:latin typeface="Times New Roman"/>
              </a:rPr>
              <a:t>  </a:t>
            </a: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При оформлении решения выражений на порядок действий следует требовать от учащихся соблюдения следующих норм: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-	записать выражение полностью;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-	указать цифрами над знаками порядок действий;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-	расписать выполняемые действия по порядку (применяя устные или письменные приемы вычислений), отступив вниз одну клетку;</a:t>
            </a:r>
            <a:br>
              <a:rPr lang="ru-RU" altLang="ru-RU" sz="2400" b="1" dirty="0">
                <a:solidFill>
                  <a:prstClr val="black"/>
                </a:solidFill>
                <a:latin typeface="Times New Roman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/>
              </a:rPr>
              <a:t>-	записать окончательное значение выражения.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altLang="ru-RU" sz="2400" b="1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7" y="116632"/>
            <a:ext cx="51641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6537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292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2018-11-11T07:41:04Z</dcterms:created>
  <dcterms:modified xsi:type="dcterms:W3CDTF">2018-11-11T07:54:49Z</dcterms:modified>
</cp:coreProperties>
</file>