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57" r:id="rId7"/>
    <p:sldId id="258" r:id="rId8"/>
    <p:sldId id="260" r:id="rId9"/>
    <p:sldId id="259" r:id="rId10"/>
    <p:sldId id="266" r:id="rId11"/>
    <p:sldId id="267" r:id="rId12"/>
    <p:sldId id="268" r:id="rId13"/>
    <p:sldId id="26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698F0-8F1B-4868-AD9D-228EF21D943A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FC69-3984-4890-85C1-EC520BA8D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698F0-8F1B-4868-AD9D-228EF21D943A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FC69-3984-4890-85C1-EC520BA8D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698F0-8F1B-4868-AD9D-228EF21D943A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FC69-3984-4890-85C1-EC520BA8D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698F0-8F1B-4868-AD9D-228EF21D943A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FC69-3984-4890-85C1-EC520BA8D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698F0-8F1B-4868-AD9D-228EF21D943A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FC69-3984-4890-85C1-EC520BA8D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698F0-8F1B-4868-AD9D-228EF21D943A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FC69-3984-4890-85C1-EC520BA8D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698F0-8F1B-4868-AD9D-228EF21D943A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FC69-3984-4890-85C1-EC520BA8D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698F0-8F1B-4868-AD9D-228EF21D943A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FC69-3984-4890-85C1-EC520BA8D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698F0-8F1B-4868-AD9D-228EF21D943A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FC69-3984-4890-85C1-EC520BA8D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698F0-8F1B-4868-AD9D-228EF21D943A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FC69-3984-4890-85C1-EC520BA8D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698F0-8F1B-4868-AD9D-228EF21D943A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FC69-3984-4890-85C1-EC520BA8D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698F0-8F1B-4868-AD9D-228EF21D943A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4FC69-3984-4890-85C1-EC520BA8D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4.infourok.ru/uploads/ex/01ce/00019bf5-ff710b21/img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785817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Моховская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ООШ</a:t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оздоровительный лагерь </a:t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ДоКоРуПо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14422"/>
            <a:ext cx="6400800" cy="2357454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Фотоотчёт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детского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оздоровительного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лагеря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b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ДоКоРуПо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организации отдыха, </a:t>
            </a:r>
          </a:p>
          <a:p>
            <a:pPr>
              <a:defRPr/>
            </a:pP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оздоровления и занятости детей.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Отряд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Светлячки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7030A0"/>
              </a:solidFill>
            </a:endParaRPr>
          </a:p>
          <a:p>
            <a:endParaRPr lang="ru-RU" dirty="0"/>
          </a:p>
        </p:txBody>
      </p:sp>
      <p:pic>
        <p:nvPicPr>
          <p:cNvPr id="5" name="Рисунок 4" descr="http://xn----ctbhnabhgglllb7bf7a.xn--p1ai/wp-content/uploads/2017/06/svetlyachok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3571876"/>
            <a:ext cx="3500462" cy="25241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714744" y="6072206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Лето – 2018г.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4.infourok.ru/uploads/ex/01ce/00019bf5-ff710b21/img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День «Праздник русской берёзки»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21506" name="Picture 2" descr="C:\Users\Администратор\Desktop\Фото лагерь 2018\IMG_20180614_1051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836712"/>
            <a:ext cx="322713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7" name="Picture 3" descr="C:\Users\Администратор\Desktop\Фото лагерь 2018\IMG_20180614_10573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836711"/>
            <a:ext cx="2736304" cy="3781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C:\Users\Администратор\Desktop\Фото лагерь 2018\IMG_20180614_10580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4178" y="764704"/>
            <a:ext cx="3219822" cy="3335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9" name="Picture 5" descr="C:\Users\Администратор\Desktop\Фото лагерь 2018\IMG_20180614_11105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12159" y="4293096"/>
            <a:ext cx="3055645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 descr="C:\Users\Администратор\Desktop\Фото лагерь 2018\IMG_20180614_11122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1520" y="3215481"/>
            <a:ext cx="2304256" cy="3642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1" name="Picture 7" descr="C:\Users\Администратор\Desktop\Фото лагерь 2018\IMG_20180614_11200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55776" y="4557179"/>
            <a:ext cx="3363838" cy="2300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4.infourok.ru/uploads/ex/01ce/00019bf5-ff710b21/img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6228184" cy="41805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«Мы на луг ходили, играли, хоровод водили»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2530" name="Picture 2" descr="C:\Users\Администратор\Desktop\Фото лагерь 2018\IMG_20180614_1123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115267"/>
            <a:ext cx="1944216" cy="2742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C:\Users\Администратор\Desktop\Фото лагерь 2018\IMG_20180614_1133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476672"/>
            <a:ext cx="2808312" cy="3063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3" name="Picture 5" descr="C:\Users\Администратор\Desktop\Фото лагерь 2018\IMG_20180614_1148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28184" y="188640"/>
            <a:ext cx="2736304" cy="3366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C:\Users\Администратор\Desktop\Фото лагерь 2018\IMG_20180614_11581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476672"/>
            <a:ext cx="2448272" cy="37667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5" name="Picture 7" descr="C:\Users\Администратор\Desktop\Фото лагерь 2018\IMG_20180614_11592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981238" y="3689648"/>
            <a:ext cx="216276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6" name="Picture 8" descr="C:\Users\Администратор\Desktop\Фото лагерь 2018\IMG_20180614_120427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687068" y="3573016"/>
            <a:ext cx="4117180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4.infourok.ru/uploads/ex/01ce/00019bf5-ff710b21/img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5256584" cy="69269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День  «Юмора, смеха»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23554" name="Picture 2" descr="C:\Users\Администратор\Desktop\Фото лагерь 2018\IMG_20180618_1134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620688"/>
            <a:ext cx="5256584" cy="3429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 descr="C:\Users\Администратор\Desktop\Фото лагерь 2018\IMG_20180618_11394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4057422"/>
            <a:ext cx="2736304" cy="2800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C:\Users\Администратор\Desktop\Фото лагерь 2018\IMG_20180618_11423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43808" y="3573016"/>
            <a:ext cx="1690101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7" name="Picture 5" descr="C:\Users\Администратор\Desktop\Фото лагерь 2018\IMG_20180618_11362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63480" y="4527314"/>
            <a:ext cx="4680520" cy="2330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8" name="Picture 6" descr="C:\Users\Администратор\Desktop\Фото лагерь 2018\IMG_20180618_11353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436096" y="188640"/>
            <a:ext cx="35608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9" name="Picture 7" descr="C:\Users\Администратор\Desktop\Фото лагерь 2018\IMG_20180618_11511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444208" y="2348880"/>
            <a:ext cx="2334496" cy="2204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4.infourok.ru/uploads/ex/01ce/00019bf5-ff710b21/img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Долгожданные подарки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Администратор\Desktop\Новая папка (4)\IMG_20180623_1238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908720"/>
            <a:ext cx="8964488" cy="4776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4.infourok.ru/uploads/ex/01ce/00019bf5-ff710b21/img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Отряд «Светлячки»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ttp://simdou49.crimea-school.ru/sites/default/files/images/risunok1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1124744"/>
            <a:ext cx="360040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092280" y="1052736"/>
            <a:ext cx="18002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Мы отряд «Светлячки»</a:t>
            </a:r>
            <a:endParaRPr lang="ru-RU" sz="1200" b="1" dirty="0"/>
          </a:p>
        </p:txBody>
      </p:sp>
      <p:pic>
        <p:nvPicPr>
          <p:cNvPr id="1026" name="Picture 2" descr="C:\Users\Администратор\Desktop\Фото лагерь 2018\IMG_20180607_1007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836712"/>
            <a:ext cx="5176861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Администратор\Desktop\Фото лагерь 2018\IMG_20180607_10113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51970" y="4221088"/>
            <a:ext cx="5092030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4.infourok.ru/uploads/ex/01ce/00019bf5-ff710b21/img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274638"/>
            <a:ext cx="2674640" cy="85010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День «Следопыта»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0482" name="Picture 2" descr="C:\Users\Администратор\Desktop\Фото лагерь 2018\IMG_20180604_1217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88640"/>
            <a:ext cx="2520280" cy="2694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3" name="Picture 3" descr="C:\Users\Администратор\Desktop\Фото лагерь 2018\IMG_20180604_1230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168" y="1124744"/>
            <a:ext cx="2784831" cy="2373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C:\Users\Администратор\Desktop\Фото лагерь 2018\IMG_20180604_1304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3861048"/>
            <a:ext cx="2016224" cy="2688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5" name="Picture 5" descr="C:\Users\Администратор\Desktop\Фото лагерь 2018\IMG_20180604_13113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99792" y="3789040"/>
            <a:ext cx="194421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7" name="Picture 7" descr="C:\Users\Администратор\Desktop\Фото лагерь 2018\IMG_20180604_13222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9512" y="3429000"/>
            <a:ext cx="2626186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8" name="Picture 8" descr="C:\Users\Администратор\Desktop\Фото лагерь 2018\IMG_20180604_13251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843808" y="188640"/>
            <a:ext cx="3147814" cy="3574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9" name="Picture 9" descr="C:\Users\Администратор\Desktop\Фото лагерь 2018\IMG_20180604_132707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588224" y="3608623"/>
            <a:ext cx="2139702" cy="3249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4.infourok.ru/uploads/ex/01ce/00019bf5-ff710b21/img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День «Воды. Праздник Нептуна</a:t>
            </a:r>
            <a:r>
              <a:rPr lang="ru-RU" b="1" dirty="0" smtClean="0">
                <a:solidFill>
                  <a:srgbClr val="0070C0"/>
                </a:solidFill>
              </a:rPr>
              <a:t>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Picture 2" descr="C:\Users\Администратор\Desktop\Фото лагерь 2018\IMG_20180608_1305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908720"/>
            <a:ext cx="3816424" cy="3104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Администратор\Desktop\Фото лагерь 2018\IMG_20180608_1307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018462"/>
            <a:ext cx="5220072" cy="2839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Администратор\Desktop\Фото лагерь 2018\IMG_20180608_1146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48551" y="908720"/>
            <a:ext cx="2495449" cy="2894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C:\Users\Администратор\Desktop\Фото лагерь 2018\IMG_20180608_11484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43416" y="3833664"/>
            <a:ext cx="370058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C:\Users\Администратор\Desktop\Фото лагерь 2018\IMG_20180608_11502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79912" y="1340768"/>
            <a:ext cx="2812271" cy="2225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ds04.infourok.ru/uploads/ex/01ce/00019bf5-ff710b21/img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5148064" cy="5040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Игры во владенье Нептуна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3" name="Picture 2" descr="C:\Users\Администратор\Desktop\Фото лагерь 2018\IMG_20180608_1205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620688"/>
            <a:ext cx="3215929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:\Users\Администратор\Desktop\Фото лагерь 2018\IMG_20180608_1206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48264" y="188640"/>
            <a:ext cx="2049277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:\Users\Администратор\Desktop\Фото лагерь 2018\IMG_20180608_120737.jpg"/>
          <p:cNvPicPr>
            <a:picLocks noChangeAspect="1" noChangeArrowheads="1"/>
          </p:cNvPicPr>
          <p:nvPr/>
        </p:nvPicPr>
        <p:blipFill>
          <a:blip r:embed="rId5" cstate="email"/>
          <a:srcRect l="-399"/>
          <a:stretch>
            <a:fillRect/>
          </a:stretch>
        </p:blipFill>
        <p:spPr bwMode="auto">
          <a:xfrm>
            <a:off x="2483768" y="4049688"/>
            <a:ext cx="3729583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Администратор\Desktop\Фото лагерь 2018\IMG_20180608_12150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00192" y="3356992"/>
            <a:ext cx="2636398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C:\Users\Администратор\Desktop\Фото лагерь 2018\IMG_20180608_12323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139952" y="476672"/>
            <a:ext cx="2483329" cy="370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Users\Администратор\Desktop\Фото лагерь 2018\IMG_20180608_12325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3528" y="3467077"/>
            <a:ext cx="2016224" cy="3390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obuvaem-nojki.ru/wp-content/uploads/2014/09/backgroun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День цветов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Администратор\Desktop\Новая папка (4)\IMG_20180619_1155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42852"/>
            <a:ext cx="2928958" cy="3448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Администратор\Desktop\Новая папка (4)\IMG_20180619_1156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46" y="214290"/>
            <a:ext cx="3143272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Администратор\Desktop\Новая папка (4)\IMG_20180619_12001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3214686"/>
            <a:ext cx="2928940" cy="3417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Администратор\Desktop\Новая папка (4)\IMG_20180619_12013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00364" y="857232"/>
            <a:ext cx="2909475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Администратор\Desktop\Новая папка (4)\IMG_20180619_12302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304000" y="4286256"/>
            <a:ext cx="2625322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Users\Администратор\Desktop\Новая папка (4)\IMG_20180619_12341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14282" y="3571876"/>
            <a:ext cx="2711052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obuvaem-nojki.ru/wp-content/uploads/2014/09/backgroun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142852"/>
            <a:ext cx="5072098" cy="428628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accent6">
                    <a:lumMod val="75000"/>
                  </a:schemeClr>
                </a:solidFill>
              </a:rPr>
              <a:t>«Цветочная феерия»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Администратор\Desktop\Новая папка (4)\IMG_20180619_1234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86512" y="4000504"/>
            <a:ext cx="2857488" cy="2738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s://img3.stockfresh.com/files/c/clairev/m/72/924832_stock-photo-three-cartoon-flowers-on-meadow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7427136" y="4574392"/>
            <a:ext cx="785818" cy="638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Администратор\Desktop\Новая папка (4)\IMG_20180619_13164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0430" y="571480"/>
            <a:ext cx="5531541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Администратор\Desktop\Новая папка (4)\IMG_20180619_13181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3571876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Администратор\Desktop\Новая папка (4)\IMG_20180619_13185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2844" y="3500438"/>
            <a:ext cx="2044158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Администратор\Desktop\Новая папка (4)\IMG_20180619_13194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286248" y="3714752"/>
            <a:ext cx="2000264" cy="2965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C:\Users\Администратор\Desktop\Новая папка (4)\IMG_20180619_132114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071670" y="3643314"/>
            <a:ext cx="2250279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obuvaem-nojki.ru/wp-content/uploads/2014/09/backgroun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74638"/>
            <a:ext cx="5900750" cy="51115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День нечистой силы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Администратор\Desktop\Новая папка (4)\IMG_20180622_1103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89980"/>
            <a:ext cx="2714612" cy="3720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Администратор\Desktop\Новая папка (4)\IMG_20180622_1108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3782211"/>
            <a:ext cx="2214578" cy="3075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Администратор\Desktop\Новая папка (4)\IMG_20180622_1110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3500438"/>
            <a:ext cx="2317076" cy="3197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Users\Администратор\Desktop\Новая папка (4)\IMG_20180622_11153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84" y="785794"/>
            <a:ext cx="3143272" cy="2687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C:\Users\Администратор\Desktop\Новая папка (4)\IMG_20180622_11163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929454" y="3571876"/>
            <a:ext cx="2214546" cy="295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 descr="C:\Users\Администратор\Desktop\Новая папка (4)\IMG_20180622_111717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928926" y="857232"/>
            <a:ext cx="2857520" cy="2817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C:\Users\Администратор\Desktop\Новая папка (4)\IMG_20180622_113834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357422" y="3857628"/>
            <a:ext cx="2452247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obuvaem-nojki.ru/wp-content/uploads/2014/09/backgroun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43971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В гостях у Бабы Яги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Users\Администратор\Desktop\Новая папка (4)\IMG_20180622_1143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645209"/>
            <a:ext cx="2928958" cy="3212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Администратор\Desktop\Новая папка (4)\IMG_20180622_1147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8926" y="642918"/>
            <a:ext cx="1418306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Администратор\Desktop\Новая папка (4)\IMG_20180622_12003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43372" y="142852"/>
            <a:ext cx="4857752" cy="3494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Администратор\Desktop\Новая папка (4)\IMG_20180622_11452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86644" y="3143248"/>
            <a:ext cx="1714512" cy="3526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C:\Users\Администратор\Desktop\Новая папка (4)\IMG_20180622_12015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86314" y="3524227"/>
            <a:ext cx="2500330" cy="3333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C:\Users\Администратор\Desktop\Новая папка (4)\IMG_20180622_12023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714612" y="3729775"/>
            <a:ext cx="1857388" cy="3128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4" name="Picture 8" descr="C:\Users\Администратор\Desktop\Новая папка (4)\IMG_20180622_11482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0034" y="3714728"/>
            <a:ext cx="1827491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74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МБОУ Моховская ООШ Детский оздоровительный лагерь  «ДоКоРуПо» </vt:lpstr>
      <vt:lpstr>Отряд «Светлячки»</vt:lpstr>
      <vt:lpstr>День «Следопыта»</vt:lpstr>
      <vt:lpstr>День «Воды. Праздник Нептуна»</vt:lpstr>
      <vt:lpstr>Игры во владенье Нептуна</vt:lpstr>
      <vt:lpstr>День цветов</vt:lpstr>
      <vt:lpstr>«Цветочная феерия»</vt:lpstr>
      <vt:lpstr>День нечистой силы</vt:lpstr>
      <vt:lpstr>В гостях у Бабы Яги</vt:lpstr>
      <vt:lpstr>День «Праздник русской берёзки»</vt:lpstr>
      <vt:lpstr>«Мы на луг ходили, играли, хоровод водили»</vt:lpstr>
      <vt:lpstr>День  «Юмора, смеха»</vt:lpstr>
      <vt:lpstr>Долгожданные подарки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Моховская ООШ Детский оздоровительный лагерь  «ДоКоРуПо»</dc:title>
  <dc:creator>Admin</dc:creator>
  <cp:lastModifiedBy>Admin</cp:lastModifiedBy>
  <cp:revision>21</cp:revision>
  <dcterms:created xsi:type="dcterms:W3CDTF">2018-06-24T16:28:09Z</dcterms:created>
  <dcterms:modified xsi:type="dcterms:W3CDTF">2018-11-11T08:14:43Z</dcterms:modified>
</cp:coreProperties>
</file>