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61" r:id="rId5"/>
    <p:sldId id="262" r:id="rId6"/>
    <p:sldId id="267" r:id="rId7"/>
    <p:sldId id="265" r:id="rId8"/>
    <p:sldId id="270" r:id="rId9"/>
    <p:sldId id="268" r:id="rId10"/>
    <p:sldId id="271" r:id="rId11"/>
    <p:sldId id="272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FF00"/>
    <a:srgbClr val="66CCFF"/>
    <a:srgbClr val="00CCFF"/>
    <a:srgbClr val="CC0099"/>
    <a:srgbClr val="000000"/>
    <a:srgbClr val="3399FF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7CFE6-71E4-425C-A08E-81D063C22F97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8CF14-5075-4C49-ABD3-8B06D9CD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ас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37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428868"/>
            <a:ext cx="7572430" cy="105371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3175"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Мастер – класс по изготовлению цветочной  композиции </a:t>
            </a:r>
            <a:br>
              <a:rPr lang="ru-RU" sz="4000" b="1" dirty="0" smtClean="0">
                <a:ln w="3175"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 smtClean="0">
                <a:ln w="3175"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из камней </a:t>
            </a:r>
            <a:br>
              <a:rPr lang="ru-RU" sz="4000" b="1" dirty="0" smtClean="0">
                <a:ln w="3175"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ru-RU" sz="6000" b="1" spc="50" dirty="0" smtClean="0">
                <a:ln w="127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«Кактусы»</a:t>
            </a:r>
            <a:endParaRPr lang="ru-RU" sz="6000" b="1" dirty="0">
              <a:ln w="127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</a:endParaRPr>
          </a:p>
        </p:txBody>
      </p:sp>
      <p:pic>
        <p:nvPicPr>
          <p:cNvPr id="4" name="Рисунок 3" descr="IMG_99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143248"/>
            <a:ext cx="2247743" cy="2927236"/>
          </a:xfrm>
          <a:prstGeom prst="roundRect">
            <a:avLst>
              <a:gd name="adj" fmla="val 16667"/>
            </a:avLst>
          </a:prstGeom>
          <a:ln w="12700"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000892" y="4286256"/>
            <a:ext cx="19288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Выполнила: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Назарова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Наталья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Александровна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42852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«</a:t>
            </a:r>
            <a:r>
              <a:rPr lang="ru-RU" sz="2000" b="1" dirty="0" err="1" smtClean="0">
                <a:solidFill>
                  <a:schemeClr val="bg1"/>
                </a:solidFill>
              </a:rPr>
              <a:t>Калачёвская</a:t>
            </a:r>
            <a:r>
              <a:rPr lang="ru-RU" sz="2000" b="1" dirty="0" smtClean="0">
                <a:solidFill>
                  <a:schemeClr val="bg1"/>
                </a:solidFill>
              </a:rPr>
              <a:t> средняя общеобразовательная школа»,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дошкольное отделение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3316" name="Picture 4" descr="Ð¡Ð¾Ð»Ð½Ñ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95640" y="0"/>
            <a:ext cx="1348360" cy="1133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ля презентации\оранжев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1" y="0"/>
            <a:ext cx="917737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1357298"/>
            <a:ext cx="3714776" cy="442915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Можно просто «посадить» кактусы в песок, или для большей устойчивости,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залить в горшок гипсовую смесь и покрасить чёрной краской. </a:t>
            </a:r>
            <a:endParaRPr lang="ru-RU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IMG_99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1500174"/>
            <a:ext cx="3466259" cy="4280140"/>
          </a:xfrm>
          <a:prstGeom prst="roundRect">
            <a:avLst>
              <a:gd name="adj" fmla="val 16667"/>
            </a:avLst>
          </a:prstGeom>
          <a:ln w="12700"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142852"/>
            <a:ext cx="95726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Соберите всю композицию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Зелёны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2000" y="1928802"/>
            <a:ext cx="41434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B050"/>
                </a:solidFill>
                <a:cs typeface="Arial" pitchFamily="34" charset="0"/>
              </a:rPr>
              <a:t>Усадите божьих коровок в горшок и покройте всё  акриловым лаком. </a:t>
            </a:r>
          </a:p>
          <a:p>
            <a:pPr lvl="0" algn="ctr"/>
            <a:r>
              <a:rPr lang="ru-RU" sz="3200" b="1" dirty="0" smtClean="0">
                <a:solidFill>
                  <a:srgbClr val="00B050"/>
                </a:solidFill>
                <a:cs typeface="Arial" pitchFamily="34" charset="0"/>
              </a:rPr>
              <a:t>Цветочная композиция готова.</a:t>
            </a:r>
            <a:r>
              <a:rPr lang="ru-RU" sz="3200" b="1" dirty="0" smtClean="0">
                <a:solidFill>
                  <a:schemeClr val="bg1"/>
                </a:solidFill>
                <a:cs typeface="Arial" pitchFamily="34" charset="0"/>
              </a:rPr>
              <a:t>!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P11603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285860"/>
            <a:ext cx="3500462" cy="4611690"/>
          </a:xfrm>
          <a:prstGeom prst="roundRect">
            <a:avLst>
              <a:gd name="adj" fmla="val 16667"/>
            </a:avLst>
          </a:prstGeom>
          <a:ln w="12700"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ини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588" y="0"/>
            <a:ext cx="9145588" cy="6858000"/>
          </a:xfrm>
        </p:spPr>
      </p:pic>
      <p:sp>
        <p:nvSpPr>
          <p:cNvPr id="6" name="TextBox 5"/>
          <p:cNvSpPr txBox="1"/>
          <p:nvPr/>
        </p:nvSpPr>
        <p:spPr>
          <a:xfrm>
            <a:off x="357158" y="142852"/>
            <a:ext cx="7786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Наши кактусы!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P11603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1285860"/>
            <a:ext cx="7184194" cy="4786346"/>
          </a:xfrm>
          <a:prstGeom prst="roundRect">
            <a:avLst>
              <a:gd name="adj" fmla="val 16667"/>
            </a:avLst>
          </a:prstGeom>
          <a:ln w="38100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Ð¡Ð¾Ð»Ð½Ñ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5676" y="0"/>
            <a:ext cx="1518324" cy="1276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лубо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33338" y="0"/>
            <a:ext cx="9177338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00166" y="2071678"/>
            <a:ext cx="55721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66CCFF"/>
                </a:solidFill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66CCFF"/>
                </a:solidFill>
              </a:rPr>
              <a:t>за </a:t>
            </a:r>
          </a:p>
          <a:p>
            <a:pPr algn="ctr"/>
            <a:r>
              <a:rPr lang="ru-RU" sz="6000" b="1" dirty="0" smtClean="0">
                <a:solidFill>
                  <a:srgbClr val="66CCFF"/>
                </a:solidFill>
              </a:rPr>
              <a:t>внимание!</a:t>
            </a:r>
            <a:endParaRPr lang="ru-RU" sz="6000" b="1" dirty="0">
              <a:solidFill>
                <a:srgbClr val="66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ин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16" y="0"/>
            <a:ext cx="9145016" cy="68587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4857784" cy="1000108"/>
          </a:xfrm>
        </p:spPr>
        <p:txBody>
          <a:bodyPr>
            <a:noAutofit/>
          </a:bodyPr>
          <a:lstStyle/>
          <a:p>
            <a:r>
              <a:rPr lang="ru-RU" sz="6000" b="1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</a:t>
            </a:r>
            <a:endParaRPr lang="ru-RU" sz="6000" b="1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071546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изготовление цветочной композиции для украшения интерьера группы. 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8" name="Рисунок 7" descr="P11603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2285992"/>
            <a:ext cx="6104792" cy="4071966"/>
          </a:xfrm>
          <a:prstGeom prst="roundRect">
            <a:avLst>
              <a:gd name="adj" fmla="val 16667"/>
            </a:avLst>
          </a:prstGeom>
          <a:ln w="12700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ля презентации\оранжев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1" y="0"/>
            <a:ext cx="91773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Задачи:</a:t>
            </a:r>
            <a:endParaRPr lang="ru-RU" sz="6000" b="1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786874" cy="47863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развивать практические умения и навыки детей при создании заданного образа;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учить использовать природный материал для придания объекту завершенности и выразительности;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развивать творческое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воображение, фантазию.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IMG_00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3357562"/>
            <a:ext cx="3714780" cy="2476518"/>
          </a:xfrm>
          <a:prstGeom prst="roundRect">
            <a:avLst>
              <a:gd name="adj" fmla="val 16667"/>
            </a:avLst>
          </a:prstGeom>
          <a:ln w="12700">
            <a:solidFill>
              <a:schemeClr val="accent6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для презентации\жёл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773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7384"/>
            <a:ext cx="8411424" cy="1143000"/>
          </a:xfrm>
        </p:spPr>
        <p:txBody>
          <a:bodyPr>
            <a:normAutofit fontScale="90000"/>
          </a:bodyPr>
          <a:lstStyle/>
          <a:p>
            <a:r>
              <a:rPr lang="ru-RU" sz="6000" b="1" spc="50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Необходимые материалы:</a:t>
            </a:r>
            <a:endParaRPr lang="ru-RU" sz="6000" b="1" spc="50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5875016" cy="400052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природные камни;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акриловые краски;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акриловый лак;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цветочный горшок;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кисточки разной толщины;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ватные палочки, зубочистки;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песок или сухая гипсовая смесь.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3275856" y="4941168"/>
            <a:ext cx="4104456" cy="14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Зелё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38100"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04856" cy="1052736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ru-RU" sz="60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Ход работы:</a:t>
            </a:r>
            <a:endParaRPr lang="ru-RU" sz="6000" b="1" dirty="0">
              <a:ln w="3175"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2985"/>
            <a:ext cx="89297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B050"/>
                </a:solidFill>
                <a:ea typeface="Calibri" pitchFamily="34" charset="0"/>
                <a:cs typeface="Arial" pitchFamily="34" charset="0"/>
              </a:rPr>
              <a:t>Выберите камни, которые по форме похожи на настоящие зелёные кактусы. </a:t>
            </a:r>
          </a:p>
          <a:p>
            <a:pPr lvl="0" algn="ctr"/>
            <a:r>
              <a:rPr lang="ru-RU" sz="3200" b="1" dirty="0" smtClean="0">
                <a:solidFill>
                  <a:srgbClr val="00B050"/>
                </a:solidFill>
                <a:ea typeface="Calibri" pitchFamily="34" charset="0"/>
                <a:cs typeface="Arial" pitchFamily="34" charset="0"/>
              </a:rPr>
              <a:t>Тщательно промойте их и высушите</a:t>
            </a:r>
            <a:r>
              <a:rPr lang="ru-RU" sz="3200" b="1" dirty="0" smtClean="0">
                <a:solidFill>
                  <a:srgbClr val="00B050"/>
                </a:solidFill>
                <a:cs typeface="Arial" pitchFamily="34" charset="0"/>
              </a:rPr>
              <a:t>. Раскрасьте акриловой зелёной краской с двух сторон.</a:t>
            </a:r>
          </a:p>
          <a:p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IMG_0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214686"/>
            <a:ext cx="3643337" cy="2526487"/>
          </a:xfrm>
          <a:prstGeom prst="roundRect">
            <a:avLst>
              <a:gd name="adj" fmla="val 16667"/>
            </a:avLst>
          </a:prstGeom>
          <a:ln w="12700"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00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214686"/>
            <a:ext cx="3600581" cy="2526487"/>
          </a:xfrm>
          <a:prstGeom prst="roundRect">
            <a:avLst>
              <a:gd name="adj" fmla="val 16667"/>
            </a:avLst>
          </a:prstGeom>
          <a:ln w="19050"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иреневы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P11603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643050"/>
            <a:ext cx="3189336" cy="4191029"/>
          </a:xfrm>
          <a:prstGeom prst="roundRect">
            <a:avLst>
              <a:gd name="adj" fmla="val 16667"/>
            </a:avLst>
          </a:prstGeom>
          <a:ln w="12700">
            <a:solidFill>
              <a:schemeClr val="accent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714744" y="1500174"/>
            <a:ext cx="50720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99"/>
                </a:solidFill>
              </a:rPr>
              <a:t>Для большей реалистичности можно раскрасить камни разными оттенками зелёного цвета. После того, как первый слой краски высохнет, можно наносить следующий слой. </a:t>
            </a:r>
            <a:endParaRPr lang="ru-RU" sz="32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лубо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33338" y="0"/>
            <a:ext cx="9177338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2844" y="3786191"/>
            <a:ext cx="90011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Иголочки нарисуйте белой краской с помощью тонкой кисточки, зубочистки или ватной палочки. Иголки можно изображать в виде крестиков, полосок или точек.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9" name="Рисунок 8" descr="IMG_00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50" y="642918"/>
            <a:ext cx="2428892" cy="3094096"/>
          </a:xfrm>
          <a:prstGeom prst="roundRect">
            <a:avLst>
              <a:gd name="adj" fmla="val 16667"/>
            </a:avLst>
          </a:prstGeom>
          <a:ln w="12700">
            <a:solidFill>
              <a:srgbClr val="00CC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MG_006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571480"/>
            <a:ext cx="2500330" cy="3098885"/>
          </a:xfrm>
          <a:prstGeom prst="roundRect">
            <a:avLst>
              <a:gd name="adj" fmla="val 16667"/>
            </a:avLst>
          </a:prstGeom>
          <a:ln w="12700">
            <a:solidFill>
              <a:srgbClr val="00CC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_006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28992" y="109138"/>
            <a:ext cx="2428860" cy="3710667"/>
          </a:xfrm>
          <a:prstGeom prst="roundRect">
            <a:avLst>
              <a:gd name="adj" fmla="val 16667"/>
            </a:avLst>
          </a:prstGeom>
          <a:ln w="12700">
            <a:solidFill>
              <a:srgbClr val="00CC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ас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37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4214818"/>
            <a:ext cx="86439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Узоры на камнях  могут быть самые разнообразные. Не бывает двух похожих кактусов, как не бывает двух похожих камней!</a:t>
            </a:r>
          </a:p>
          <a:p>
            <a:pPr algn="ctr"/>
            <a:endParaRPr lang="ru-RU" dirty="0"/>
          </a:p>
        </p:txBody>
      </p:sp>
      <p:pic>
        <p:nvPicPr>
          <p:cNvPr id="10" name="Рисунок 9" descr="IMG_99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428604"/>
            <a:ext cx="6945155" cy="3786214"/>
          </a:xfrm>
          <a:prstGeom prst="roundRect">
            <a:avLst>
              <a:gd name="adj" fmla="val 16667"/>
            </a:avLst>
          </a:prstGeom>
          <a:ln w="12700"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ини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5588" cy="6858000"/>
          </a:xfrm>
        </p:spPr>
      </p:pic>
      <p:sp>
        <p:nvSpPr>
          <p:cNvPr id="6" name="TextBox 5"/>
          <p:cNvSpPr txBox="1"/>
          <p:nvPr/>
        </p:nvSpPr>
        <p:spPr>
          <a:xfrm>
            <a:off x="500034" y="0"/>
            <a:ext cx="7786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Божьи коровки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G_98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1214422"/>
            <a:ext cx="3714776" cy="2714644"/>
          </a:xfrm>
          <a:prstGeom prst="roundRect">
            <a:avLst>
              <a:gd name="adj" fmla="val 16667"/>
            </a:avLst>
          </a:prstGeom>
          <a:ln w="12700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99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1214422"/>
            <a:ext cx="3357586" cy="2746767"/>
          </a:xfrm>
          <a:prstGeom prst="roundRect">
            <a:avLst>
              <a:gd name="adj" fmla="val 16667"/>
            </a:avLst>
          </a:prstGeom>
          <a:ln w="12700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4282" y="4000505"/>
            <a:ext cx="8429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Раскрасьте небольшие камешки красным цветом - спинки, чёрным – головки. Дополните роспись  точками черного и белого цвета.</a:t>
            </a:r>
            <a:endParaRPr lang="ru-RU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232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Мастер – класс по изготовлению цветочной  композиции  из камней  «Кактусы»</vt:lpstr>
      <vt:lpstr>Цель:</vt:lpstr>
      <vt:lpstr>Задачи:</vt:lpstr>
      <vt:lpstr>Необходимые материалы:</vt:lpstr>
      <vt:lpstr>Ход работы: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«Светлячок»</dc:title>
  <dc:creator>Admin</dc:creator>
  <cp:lastModifiedBy>Первый</cp:lastModifiedBy>
  <cp:revision>65</cp:revision>
  <dcterms:created xsi:type="dcterms:W3CDTF">2013-09-30T22:23:58Z</dcterms:created>
  <dcterms:modified xsi:type="dcterms:W3CDTF">2018-11-11T03:50:56Z</dcterms:modified>
</cp:coreProperties>
</file>