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C8C05A-62A3-4EB4-BC16-EDAA9988A2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C85C22-B34A-40AB-BC9C-FA1EBC927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_218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850" y="809625"/>
            <a:ext cx="3924300" cy="523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rdi-photo-brog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285860"/>
            <a:ext cx="3429023" cy="4214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23e3eb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716" y="667512"/>
            <a:ext cx="4544568" cy="5522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ight-of-Opera-in-Kharkov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000108"/>
            <a:ext cx="7465919" cy="49761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Gutnik</dc:creator>
  <cp:lastModifiedBy>Gutnik</cp:lastModifiedBy>
  <cp:revision>3</cp:revision>
  <dcterms:created xsi:type="dcterms:W3CDTF">2013-10-30T19:10:52Z</dcterms:created>
  <dcterms:modified xsi:type="dcterms:W3CDTF">2013-10-30T19:45:15Z</dcterms:modified>
</cp:coreProperties>
</file>