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45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03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6795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34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114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220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127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80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53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50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314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48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48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76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10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96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694CD-8C27-43D8-B0DE-F5C15291AC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D307DEE-AF37-4F53-A328-4500096D5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935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vianotizie.it/articoli/2014/04/proseguono-con-successo-i-laboratori-didattici-dedicati-alla-cucina-romagnola-alla-casa-delle-aie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4E5CD-484B-4209-90F5-920600D767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2000"/>
              </a:spcBef>
              <a:spcAft>
                <a:spcPts val="200"/>
              </a:spcAft>
            </a:pPr>
            <a:r>
              <a:rPr lang="ru-RU" b="1" i="1" kern="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Кулинарный</a:t>
            </a:r>
            <a:r>
              <a:rPr lang="ru-RU" b="1" i="1" kern="0" dirty="0">
                <a:solidFill>
                  <a:srgbClr val="FF0000"/>
                </a:solidFill>
                <a:latin typeface="Bauhaus 93" panose="04030905020B02020C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проект</a:t>
            </a:r>
            <a:br>
              <a:rPr lang="ru-RU" sz="4400" b="1" i="1" kern="0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kern="0" dirty="0">
                <a:solidFill>
                  <a:srgbClr val="FF0000"/>
                </a:solidFill>
                <a:latin typeface="Bauhaus 93" panose="04030905020B02020C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kern="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Я</a:t>
            </a:r>
            <a:r>
              <a:rPr lang="ru-RU" b="1" i="1" kern="0" dirty="0">
                <a:solidFill>
                  <a:srgbClr val="FF0000"/>
                </a:solidFill>
                <a:latin typeface="Bauhaus 93" panose="04030905020B02020C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бы</a:t>
            </a:r>
            <a:r>
              <a:rPr lang="ru-RU" b="1" i="1" kern="0" dirty="0">
                <a:solidFill>
                  <a:srgbClr val="FF0000"/>
                </a:solidFill>
                <a:latin typeface="Bauhaus 93" panose="04030905020B02020C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</a:t>
            </a:r>
            <a:r>
              <a:rPr lang="ru-RU" b="1" i="1" kern="0" dirty="0">
                <a:solidFill>
                  <a:srgbClr val="FF0000"/>
                </a:solidFill>
                <a:latin typeface="Bauhaus 93" panose="04030905020B02020C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повары</a:t>
            </a:r>
            <a:r>
              <a:rPr lang="ru-RU" b="1" i="1" kern="0" dirty="0">
                <a:solidFill>
                  <a:srgbClr val="FF0000"/>
                </a:solidFill>
                <a:latin typeface="Bauhaus 93" panose="04030905020B02020C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пошёл</a:t>
            </a:r>
            <a:r>
              <a:rPr lang="ru-RU" b="1" i="1" kern="0" dirty="0">
                <a:solidFill>
                  <a:srgbClr val="FF0000"/>
                </a:solidFill>
                <a:latin typeface="Bauhaus 93" panose="04030905020B02020C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400" b="1" kern="0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E58767-2BF0-478A-855E-26753C4B94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Bef>
                <a:spcPts val="80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b="1" i="1" dirty="0">
                <a:solidFill>
                  <a:srgbClr val="1F3864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 проекта воспитатель ДК №4 </a:t>
            </a:r>
          </a:p>
          <a:p>
            <a:pPr>
              <a:spcBef>
                <a:spcPts val="800"/>
              </a:spcBef>
              <a:spcAft>
                <a:spcPts val="0"/>
              </a:spcAft>
            </a:pPr>
            <a:r>
              <a:rPr lang="ru-RU" b="1" i="1" dirty="0">
                <a:solidFill>
                  <a:srgbClr val="1F3864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</a:t>
            </a:r>
            <a:r>
              <a:rPr lang="ru-RU" b="1" i="1" dirty="0" err="1">
                <a:solidFill>
                  <a:srgbClr val="1F3864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Топилина</a:t>
            </a:r>
            <a:r>
              <a:rPr lang="ru-RU" b="1" i="1" dirty="0">
                <a:solidFill>
                  <a:srgbClr val="1F3864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Светлана Васильевна                                                                                     Воспитанники подготовительной группы</a:t>
            </a:r>
            <a:endParaRPr lang="ru-RU" sz="1800" b="1" dirty="0">
              <a:solidFill>
                <a:srgbClr val="2F5496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800"/>
              </a:spcBef>
              <a:spcAft>
                <a:spcPts val="0"/>
              </a:spcAft>
            </a:pPr>
            <a:r>
              <a:rPr lang="ru-RU" b="1" i="1" dirty="0">
                <a:solidFill>
                  <a:srgbClr val="1F3864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ru-RU" b="1" i="1" dirty="0" err="1">
                <a:solidFill>
                  <a:srgbClr val="1F3864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Бичиков</a:t>
            </a:r>
            <a:r>
              <a:rPr lang="ru-RU" b="1" i="1" dirty="0">
                <a:solidFill>
                  <a:srgbClr val="1F3864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Роман</a:t>
            </a:r>
            <a:endParaRPr lang="ru-RU" sz="1800" b="1" dirty="0">
              <a:solidFill>
                <a:srgbClr val="2F5496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800"/>
              </a:spcBef>
              <a:spcAft>
                <a:spcPts val="0"/>
              </a:spcAft>
            </a:pPr>
            <a:r>
              <a:rPr lang="ru-RU" b="1" i="1" dirty="0">
                <a:solidFill>
                  <a:srgbClr val="1F3864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Чупрова Виктория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489DD6F-8E55-4751-BA36-F9B6974CB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872" y="69372"/>
            <a:ext cx="5941307" cy="111263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92D95A9-3C59-4152-ACF3-BBC8054604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0583" y="3620694"/>
            <a:ext cx="3850120" cy="383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004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5CE4C5-AC5A-47BB-A4D0-FAA56C6FD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453" y="514925"/>
            <a:ext cx="5330286" cy="98984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i="1" u="sng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Описание компетенции</a:t>
            </a:r>
            <a:br>
              <a:rPr lang="ru-RU" sz="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A969A8-245E-4E04-BEF4-B11E07483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547E6A-8573-4D6F-B2E9-17C94547E6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1033" y="1575767"/>
            <a:ext cx="3497802" cy="476730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Тип проекта: информационно-творческий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Участники проекта:  *воспитанники подготовительной группы, дети старшего дошкольного возраста, 6 лет.</a:t>
            </a:r>
            <a:endParaRPr lang="ru-RU" sz="1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*воспитатель</a:t>
            </a:r>
            <a:endParaRPr lang="ru-RU" sz="1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*родители      </a:t>
            </a:r>
            <a:endParaRPr lang="ru-RU" sz="1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i="1" u="sng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sz="18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долгосрочный (сентябрь 2018-апрель 2019)                   </a:t>
            </a:r>
            <a:endParaRPr lang="ru-RU" sz="1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61BBFFEA-60D8-4808-A37A-7D2F01A0A5B3}"/>
              </a:ext>
            </a:extLst>
          </p:cNvPr>
          <p:cNvGrpSpPr/>
          <p:nvPr/>
        </p:nvGrpSpPr>
        <p:grpSpPr>
          <a:xfrm>
            <a:off x="4989061" y="514924"/>
            <a:ext cx="4513540" cy="5597439"/>
            <a:chOff x="0" y="0"/>
            <a:chExt cx="1524000" cy="1256295"/>
          </a:xfrm>
          <a:solidFill>
            <a:schemeClr val="accent2">
              <a:lumMod val="40000"/>
              <a:lumOff val="60000"/>
            </a:schemeClr>
          </a:solidFill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C3B0376E-C5FE-4825-A896-FFEF07883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24000" cy="1017905"/>
            </a:xfrm>
            <a:prstGeom prst="rect">
              <a:avLst/>
            </a:prstGeom>
            <a:grpFill/>
          </p:spPr>
        </p:pic>
        <p:sp>
          <p:nvSpPr>
            <p:cNvPr id="7" name="Надпись 5">
              <a:extLst>
                <a:ext uri="{FF2B5EF4-FFF2-40B4-BE49-F238E27FC236}">
                  <a16:creationId xmlns:a16="http://schemas.microsoft.com/office/drawing/2014/main" id="{C825C45D-258C-44C4-8FD2-0CFDE66F9AE4}"/>
                </a:ext>
              </a:extLst>
            </p:cNvPr>
            <p:cNvSpPr txBox="1"/>
            <p:nvPr/>
          </p:nvSpPr>
          <p:spPr>
            <a:xfrm>
              <a:off x="0" y="1017905"/>
              <a:ext cx="1524000" cy="238390"/>
            </a:xfrm>
            <a:prstGeom prst="rect">
              <a:avLst/>
            </a:prstGeom>
            <a:grp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15000"/>
                </a:lnSpc>
                <a:spcAft>
                  <a:spcPts val="1000"/>
                </a:spcAft>
              </a:pPr>
              <a:r>
                <a:rPr lang="ru-RU" sz="9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ru-RU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1104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401CC-8FF6-4B0A-8CBA-C3421641A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72205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i="1" u="sng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Компетенции</a:t>
            </a:r>
            <a:b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E82237-CF12-49BB-83E8-201BB0F30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841" y="1731146"/>
            <a:ext cx="9463595" cy="498037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     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Самой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актуальной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проблемой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на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сегодняшний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день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является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сохранение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и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укрепление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здоровья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детей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Здоровье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рассматривается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как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полное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физическое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психическое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и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социальное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благополучие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как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гармоничное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состояние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организма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которое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позволит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ребёнку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будущем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быть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активным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своей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жизни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добиваться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успехов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различных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видах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деятельности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Для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достижения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гармонии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природой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самим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собой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необходимо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учиться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заботиться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о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своём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здоровье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частности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о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культуре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питания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детства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Очень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важным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на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сегодняшний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день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является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формирование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у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детей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дошкольного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возраста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убеждений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необходимости</a:t>
            </a:r>
            <a:r>
              <a:rPr lang="ru-RU" sz="29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сохранения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своего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здоровья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а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привычка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к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правильному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и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культурному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питанию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является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неотъемлемой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частью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будущего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здорового</a:t>
            </a:r>
            <a:r>
              <a:rPr lang="ru-RU" sz="2900" i="1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человека</a:t>
            </a:r>
            <a:r>
              <a:rPr lang="ru-RU" sz="2900" dirty="0"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Актуальность компетенции я вижу ещё и в том, что дети в современном мире отдают предпочтение не совместной деятельности со взрослыми, родителями, а увлеченно проводят время перед компьютером и телевизором. </a:t>
            </a:r>
            <a:endParaRPr lang="ru-RU" sz="29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Целью же данного проекта я ставлю в том числе и сплачивание детей и родителей в таком интересном, творческом созидании, как кулинария.</a:t>
            </a:r>
            <a:endParaRPr lang="ru-RU" sz="29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в свою очередь- включить в единое образовательное пространство.</a:t>
            </a:r>
            <a:endParaRPr lang="ru-RU" sz="29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9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2905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990110-0D98-4474-BA2A-9DD32302F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Почему я выбрала эту компетенцию:</a:t>
            </a:r>
            <a:br>
              <a:rPr lang="ru-RU" sz="1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u="sng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32D381-F70B-4AE9-8D01-206E882DB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Изучить рецепты  полезных блюд, формируя привычку к правильному и здоровому питанию.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Заинтересовать детей различными способами приготовления салатов и десертов через освоение простейших способов творческого экспериментирования с продуктами.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Объединить детей, родителей и воспитателей в совместной деятельности.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986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028433-F35D-4394-89EE-8D3F226FD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 важные качества для владения компетенцией</a:t>
            </a:r>
            <a:br>
              <a:rPr lang="ru-RU" i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31B83F-0C13-46A2-AD80-C72F5ACEE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9708" y="1677880"/>
            <a:ext cx="8164293" cy="5180120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>
                <a:solidFill>
                  <a:schemeClr val="accent1">
                    <a:lumMod val="75000"/>
                  </a:schemeClr>
                </a:solidFill>
              </a:rPr>
              <a:t>Для педагога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Знание психологических особенностях воспитанников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создать комфортную атмосферу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Педагогический такт</a:t>
            </a:r>
            <a:endParaRPr lang="ru-RU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Готовность к инновационной деятельности, креативность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 </a:t>
            </a:r>
            <a:r>
              <a:rPr lang="ru-RU" sz="48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компентентность</a:t>
            </a:r>
            <a:endParaRPr lang="ru-RU" sz="4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осуществлять экспериментальную деятельность по внедрению новых подходов в  образовании и воспитании дошкольников</a:t>
            </a:r>
          </a:p>
          <a:p>
            <a:r>
              <a:rPr lang="ru-RU" sz="5600" dirty="0">
                <a:solidFill>
                  <a:schemeClr val="accent1">
                    <a:lumMod val="75000"/>
                  </a:schemeClr>
                </a:solidFill>
              </a:rPr>
              <a:t>Для воспитанников</a:t>
            </a:r>
          </a:p>
          <a:p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Способность к концентрации внимания</a:t>
            </a:r>
          </a:p>
          <a:p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Склонность к ручному труду</a:t>
            </a:r>
          </a:p>
          <a:p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Аккуратность</a:t>
            </a:r>
          </a:p>
          <a:p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Эстетический вкус</a:t>
            </a:r>
          </a:p>
          <a:p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Образная память</a:t>
            </a:r>
          </a:p>
          <a:p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Творческое начало</a:t>
            </a:r>
          </a:p>
          <a:p>
            <a:r>
              <a:rPr lang="ru-RU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Изобретательность</a:t>
            </a:r>
          </a:p>
          <a:p>
            <a:endParaRPr lang="ru-RU" sz="7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7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240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9C50B4-1DC4-4555-B08A-596353712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u="sng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Наши планы на </a:t>
            </a:r>
            <a:r>
              <a:rPr lang="ru-RU" sz="3200" i="1" u="sng" dirty="0" err="1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будующее</a:t>
            </a:r>
            <a:br>
              <a:rPr lang="ru-RU" sz="3200" i="1" u="sng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i="1" u="sng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в рамках выбранной компетенции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C9A6DC-AE66-45A1-8A43-DFA99DEC0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</a:rPr>
              <a:t>Организовать кулинарный поединок к празднику 8 марта</a:t>
            </a:r>
          </a:p>
          <a:p>
            <a:r>
              <a:rPr lang="ru-RU" i="1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</a:rPr>
              <a:t>Выпустить книгу с рецептами от наших воспитанников</a:t>
            </a:r>
          </a:p>
          <a:p>
            <a:r>
              <a:rPr lang="ru-RU" i="1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</a:rPr>
              <a:t>Организовать фотовыставку « Любимое семейное блюдо»</a:t>
            </a:r>
          </a:p>
          <a:p>
            <a:r>
              <a:rPr lang="ru-RU" i="1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</a:rPr>
              <a:t>Провести викторину «Наши национальные блюда»</a:t>
            </a:r>
          </a:p>
          <a:p>
            <a:r>
              <a:rPr lang="ru-RU" i="1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</a:rPr>
              <a:t> При организации выпускного использовать в оформлении праздничного угощения, рецепты легких десертов от наших воспитанников.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735917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198</TotalTime>
  <Words>314</Words>
  <Application>Microsoft Office PowerPoint</Application>
  <PresentationFormat>Широкоэкранный</PresentationFormat>
  <Paragraphs>48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Algerian</vt:lpstr>
      <vt:lpstr>Arial</vt:lpstr>
      <vt:lpstr>Bauhaus 93</vt:lpstr>
      <vt:lpstr>Calibri</vt:lpstr>
      <vt:lpstr>Calibri Light</vt:lpstr>
      <vt:lpstr>Cambria</vt:lpstr>
      <vt:lpstr>Times New Roman</vt:lpstr>
      <vt:lpstr>Trebuchet MS</vt:lpstr>
      <vt:lpstr>Wingdings 3</vt:lpstr>
      <vt:lpstr>Аспект</vt:lpstr>
      <vt:lpstr>Кулинарный проект «Я бы в повары пошёл» </vt:lpstr>
      <vt:lpstr>Описание компетенции </vt:lpstr>
      <vt:lpstr>Актуальность Компетенции   </vt:lpstr>
      <vt:lpstr>Почему я выбрала эту компетенцию: </vt:lpstr>
      <vt:lpstr>Профессионально важные качества для владения компетенцией  </vt:lpstr>
      <vt:lpstr>Наши планы на будующее  в рамках выбранной компетенции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Кулинарный проект «Я бы в повары пошёл»</dc:title>
  <dc:creator>Admin</dc:creator>
  <cp:lastModifiedBy>Admin</cp:lastModifiedBy>
  <cp:revision>16</cp:revision>
  <dcterms:created xsi:type="dcterms:W3CDTF">2018-09-20T10:42:17Z</dcterms:created>
  <dcterms:modified xsi:type="dcterms:W3CDTF">2018-09-20T18:35:30Z</dcterms:modified>
</cp:coreProperties>
</file>