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65" r:id="rId4"/>
    <p:sldId id="264" r:id="rId5"/>
    <p:sldId id="266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1" r:id="rId18"/>
    <p:sldId id="283" r:id="rId19"/>
    <p:sldId id="28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1143" autoAdjust="0"/>
  </p:normalViewPr>
  <p:slideViewPr>
    <p:cSldViewPr snapToGrid="0">
      <p:cViewPr varScale="1">
        <p:scale>
          <a:sx n="86" d="100"/>
          <a:sy n="86" d="100"/>
        </p:scale>
        <p:origin x="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4EC07-53AE-4B0D-B17B-F27642F5AAFA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E7BC9F-4916-4823-90EF-5B84F8F62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1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10528" y="1225296"/>
            <a:ext cx="4649597" cy="316043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Мой                             родной                         город- Неман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4274" y="6016752"/>
            <a:ext cx="7197726" cy="841248"/>
          </a:xfrm>
        </p:spPr>
        <p:txBody>
          <a:bodyPr>
            <a:normAutofit fontScale="40000" lnSpcReduction="20000"/>
          </a:bodyPr>
          <a:lstStyle/>
          <a:p>
            <a:r>
              <a:rPr lang="ru-RU" sz="5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детей старшей группы.                                                                                                    подготовили : воспитатели: Савина н . а. 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42304" cy="480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19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6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25600" y="5150866"/>
            <a:ext cx="9144000" cy="1707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Детская поликлиника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 медицинские учреждения оказывает взрослым и детям различную медицинскую помощь.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698589"/>
      </p:ext>
    </p:extLst>
  </p:cSld>
  <p:clrMapOvr>
    <a:masterClrMapping/>
  </p:clrMapOvr>
  <p:transition spd="slow" advClick="0" advTm="10000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6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83360" y="5150866"/>
            <a:ext cx="9144000" cy="1707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почты</a:t>
            </a:r>
            <a:r>
              <a:rPr lang="ru-RU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можно отправить и получить письмо, посылку, отправить телеграмму, приобрести различные газеты и журналы.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272188"/>
      </p:ext>
    </p:extLst>
  </p:cSld>
  <p:clrMapOvr>
    <a:masterClrMapping/>
  </p:clrMapOvr>
  <p:transition spd="slow" advTm="16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027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1315" y="5899388"/>
            <a:ext cx="9132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Культурно-досуговый центр «Неман».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32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000">
        <p14:ripple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99840" y="5703839"/>
            <a:ext cx="6868160" cy="1282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Сбербанка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хранят люди свои денежные вклады.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50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0160" y="5473005"/>
            <a:ext cx="6807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Русская Православная церковь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Храм Ново мучеников и Исповедников Российских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33752"/>
      </p:ext>
    </p:extLst>
  </p:cSld>
  <p:clrMapOvr>
    <a:masterClrMapping/>
  </p:clrMapOvr>
  <p:transition spd="slow" advClick="0" advTm="10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68" y="0"/>
            <a:ext cx="51435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8346" y="0"/>
            <a:ext cx="51435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39859" y="236974"/>
            <a:ext cx="6645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нашем городе есть различные памятные места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01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602" y="0"/>
            <a:ext cx="51435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70" y="0"/>
            <a:ext cx="51435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20814" y="6211054"/>
            <a:ext cx="5503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(памятники, архитектурные памятники).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7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66240" y="4932428"/>
            <a:ext cx="9144000" cy="1757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Бронзовая скульптура прусской принцессы </a:t>
            </a:r>
            <a:r>
              <a:rPr lang="ru-RU" sz="36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Рагнета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Установлена в День города на центральной площади города Немана.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1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5000">
        <p14:doors dir="vert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680" y="0"/>
            <a:ext cx="10160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32856" y="5918019"/>
            <a:ext cx="1004533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Замок Рагнит (</a:t>
            </a:r>
            <a:r>
              <a:rPr lang="en-US" sz="3600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XIV</a:t>
            </a:r>
            <a:r>
              <a:rPr lang="ru-RU" sz="3600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sz="3600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XVI</a:t>
            </a:r>
            <a:r>
              <a:rPr lang="ru-RU" sz="2400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34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Content="1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0" y="5725884"/>
            <a:ext cx="91440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городе Неман находится братская могила, где захоронены советские воины, погибшие при взятии города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Рагнит (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Неман).</a:t>
            </a:r>
          </a:p>
        </p:txBody>
      </p:sp>
    </p:spTree>
    <p:extLst>
      <p:ext uri="{BB962C8B-B14F-4D97-AF65-F5344CB8AC3E}">
        <p14:creationId xmlns:p14="http://schemas.microsoft.com/office/powerpoint/2010/main" val="191447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7000">
        <p14:warp dir="in"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0"/>
            <a:ext cx="108204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7435" y="-329184"/>
            <a:ext cx="36383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u="sng" dirty="0" smtClean="0">
                <a:solidFill>
                  <a:srgbClr val="002060"/>
                </a:solidFill>
              </a:rPr>
              <a:t>Неман</a:t>
            </a:r>
            <a:endParaRPr lang="ru-RU" sz="9600" u="sng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28909" y="31714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одном из таких маленьких городов живём мы с вами. Давайте познакомимся с нашим родным городом – Неманом. 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960950"/>
      </p:ext>
    </p:extLst>
  </p:cSld>
  <p:clrMapOvr>
    <a:masterClrMapping/>
  </p:clrMapOvr>
  <p:transition spd="slow" advClick="0" advTm="6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261" y="1828800"/>
            <a:ext cx="6318739" cy="502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2032" y="4445001"/>
            <a:ext cx="1548000" cy="46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Школа №1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04846" y="6172201"/>
            <a:ext cx="1241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Школа №2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724144" cy="411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25661" y="575727"/>
            <a:ext cx="63187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i="1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Немане 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функционируют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две школы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одной из которых будете учиться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63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76" y="1824610"/>
            <a:ext cx="5187462" cy="39640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1" y="439615"/>
            <a:ext cx="5117122" cy="59084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9276" y="43961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школах два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детских сада «Родничок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8738" y="616338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 любимый «Орлёнок».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5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68" y="0"/>
            <a:ext cx="10181492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52268" y="5207245"/>
            <a:ext cx="1064885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 детства и юношества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нём занимаются ученики и дошкольники в различных кружках и студиях.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3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:blinds dir="vert"/>
      </p:transition>
    </mc:Choice>
    <mc:Fallback xmlns="">
      <p:transition spd="slow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330" y="279948"/>
            <a:ext cx="5064369" cy="46423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44" y="1541819"/>
            <a:ext cx="6102096" cy="51160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66080" y="279948"/>
            <a:ext cx="6725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музыка?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Ответов много, но бесспорного нет.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7330" y="4958080"/>
            <a:ext cx="491619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 неуловима, её нельзя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коснуться, но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ощутима, без неё невозможно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прожить.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научиться понимать музыку учат детей в Детской школе искусств.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775665"/>
      </p:ext>
    </p:extLst>
  </p:cSld>
  <p:clrMapOvr>
    <a:masterClrMapping/>
  </p:clrMapOvr>
  <p:transition spd="slow" advTm="2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08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5280" y="5865159"/>
            <a:ext cx="1112208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Неманская центральная районная больница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869935"/>
      </p:ext>
    </p:extLst>
  </p:cSld>
  <p:clrMapOvr>
    <a:masterClrMapping/>
  </p:clrMapOvr>
  <p:transition spd="slow" advTm="6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3679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7540" y="6132754"/>
            <a:ext cx="4825079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Взрослая поликлиника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216767"/>
      </p:ext>
    </p:extLst>
  </p:cSld>
  <p:clrMapOvr>
    <a:masterClrMapping/>
  </p:clrMapOvr>
  <p:transition spd="slow" advTm="6000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150" y="0"/>
            <a:ext cx="707355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44648" y="6190279"/>
            <a:ext cx="3766737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Детская больница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543922"/>
      </p:ext>
    </p:extLst>
  </p:cSld>
  <p:clrMapOvr>
    <a:masterClrMapping/>
  </p:clrMapOvr>
  <p:transition spd="slow" advTm="6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TC103457452[[fn=Небесный]]</Template>
  <TotalTime>614</TotalTime>
  <Words>259</Words>
  <Application>Microsoft Office PowerPoint</Application>
  <PresentationFormat>Широкоэкранный</PresentationFormat>
  <Paragraphs>29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Небеса</vt:lpstr>
      <vt:lpstr>Мой                             родной                         город- Неман.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родной город неман.</dc:title>
  <dc:creator>admin</dc:creator>
  <cp:lastModifiedBy>admin</cp:lastModifiedBy>
  <cp:revision>67</cp:revision>
  <dcterms:created xsi:type="dcterms:W3CDTF">2014-03-09T15:42:36Z</dcterms:created>
  <dcterms:modified xsi:type="dcterms:W3CDTF">2018-11-11T12:57:20Z</dcterms:modified>
</cp:coreProperties>
</file>