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5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1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13550-93EA-49FA-ACBB-61C8477CF535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E78B-B095-440A-82CA-5AC8FCD28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140879-E3AF-4F53-A1AA-EFE0D6408993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065F02-7F0E-42FE-A4BB-BD4FB74CAF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ves_Ocean_Closeup_529151_300x2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95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2500306"/>
            <a:ext cx="48558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«Рыбы» 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428736"/>
            <a:ext cx="4143404" cy="2143140"/>
          </a:xfrm>
          <a:prstGeom prst="rect">
            <a:avLst/>
          </a:prstGeom>
          <a:noFill/>
        </p:spPr>
        <p:txBody>
          <a:bodyPr wrap="none" rtlCol="0">
            <a:prstTxWarp prst="textWave1">
              <a:avLst>
                <a:gd name="adj1" fmla="val 8944"/>
                <a:gd name="adj2" fmla="val -368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Конец!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sourc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500438"/>
            <a:ext cx="4762500" cy="30861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40642" y="5357826"/>
            <a:ext cx="4303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pc="50" dirty="0" smtClean="0">
                <a:ln w="1143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1600" spc="5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50" dirty="0" err="1" smtClean="0">
                <a:ln w="11430"/>
                <a:latin typeface="Times New Roman" pitchFamily="18" charset="0"/>
                <a:cs typeface="Times New Roman" pitchFamily="18" charset="0"/>
              </a:rPr>
              <a:t>Степскова</a:t>
            </a:r>
            <a:r>
              <a:rPr lang="ru-RU" sz="1600" spc="50" dirty="0" smtClean="0">
                <a:ln w="11430"/>
                <a:latin typeface="Times New Roman" pitchFamily="18" charset="0"/>
                <a:cs typeface="Times New Roman" pitchFamily="18" charset="0"/>
              </a:rPr>
              <a:t> Кристина Анатольевна.</a:t>
            </a:r>
          </a:p>
          <a:p>
            <a:r>
              <a:rPr lang="ru-RU" sz="1600" spc="50" dirty="0" smtClean="0">
                <a:ln w="11430"/>
                <a:latin typeface="Times New Roman" pitchFamily="18" charset="0"/>
                <a:cs typeface="Times New Roman" pitchFamily="18" charset="0"/>
              </a:rPr>
              <a:t>Воспитатель МБДОУ </a:t>
            </a:r>
            <a:r>
              <a:rPr lang="ru-RU" sz="1600" spc="50" dirty="0" err="1" smtClean="0">
                <a:ln w="11430"/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spc="50" dirty="0" smtClean="0">
                <a:ln w="11430"/>
                <a:latin typeface="Times New Roman" pitchFamily="18" charset="0"/>
                <a:cs typeface="Times New Roman" pitchFamily="18" charset="0"/>
              </a:rPr>
              <a:t>/с </a:t>
            </a:r>
            <a:r>
              <a:rPr lang="ru-RU" sz="1600" spc="50" dirty="0" smtClean="0">
                <a:ln w="11430"/>
                <a:latin typeface="Times New Roman" pitchFamily="18" charset="0"/>
                <a:cs typeface="Times New Roman" pitchFamily="18" charset="0"/>
              </a:rPr>
              <a:t>№ 42</a:t>
            </a:r>
            <a:endParaRPr lang="ru-RU" sz="2400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42984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Цели : </a:t>
            </a:r>
            <a:r>
              <a:rPr lang="ru-RU" sz="2800" dirty="0" smtClean="0"/>
              <a:t>Сформировать </a:t>
            </a:r>
            <a:r>
              <a:rPr lang="ru-RU" sz="2800" dirty="0"/>
              <a:t>представление о характерных особенностях рыб , их образе жизни. </a:t>
            </a:r>
            <a:r>
              <a:rPr lang="ru-RU" sz="2800" dirty="0" smtClean="0"/>
              <a:t>Развивать </a:t>
            </a:r>
            <a:r>
              <a:rPr lang="ru-RU" sz="2800" dirty="0"/>
              <a:t>внимание , память , воображение , логическое мышление. </a:t>
            </a:r>
            <a:endParaRPr lang="ru-RU" sz="2800" dirty="0" smtClean="0"/>
          </a:p>
          <a:p>
            <a:r>
              <a:rPr lang="ru-RU" sz="2800" i="1" dirty="0" smtClean="0"/>
              <a:t>Задачи </a:t>
            </a:r>
            <a:r>
              <a:rPr lang="ru-RU" sz="2800" i="1" dirty="0"/>
              <a:t>: </a:t>
            </a:r>
            <a:r>
              <a:rPr lang="ru-RU" sz="2800" dirty="0" smtClean="0"/>
              <a:t>Учить </a:t>
            </a:r>
            <a:r>
              <a:rPr lang="ru-RU" sz="2800" dirty="0"/>
              <a:t>детей обобщать и классифицировать (морские рыбы, аквариумные рыбы, рыбы, живущие в пресноводных водоемах). </a:t>
            </a:r>
            <a:r>
              <a:rPr lang="ru-RU" sz="2800" dirty="0" smtClean="0"/>
              <a:t>Учить </a:t>
            </a:r>
            <a:r>
              <a:rPr lang="ru-RU" sz="2800" dirty="0"/>
              <a:t>выделять признаки различия и сходства между рыбками. </a:t>
            </a:r>
            <a:r>
              <a:rPr lang="ru-RU" sz="2800" dirty="0" smtClean="0"/>
              <a:t>Упражнять </a:t>
            </a:r>
            <a:r>
              <a:rPr lang="ru-RU" sz="2800" dirty="0"/>
              <a:t>детей делать выводы в составлении </a:t>
            </a:r>
            <a:r>
              <a:rPr lang="ru-RU" sz="2800" dirty="0" smtClean="0"/>
              <a:t>рассказа.</a:t>
            </a:r>
          </a:p>
          <a:p>
            <a:r>
              <a:rPr lang="ru-RU" sz="2800" i="1" dirty="0" smtClean="0"/>
              <a:t>Развивающая</a:t>
            </a:r>
            <a:r>
              <a:rPr lang="ru-RU" sz="2800" i="1" dirty="0"/>
              <a:t>: </a:t>
            </a:r>
            <a:r>
              <a:rPr lang="ru-RU" sz="2800" dirty="0" smtClean="0"/>
              <a:t>Развивать </a:t>
            </a:r>
            <a:r>
              <a:rPr lang="ru-RU" sz="2800" dirty="0"/>
              <a:t>мышление и память, умение анализировать, выражать их в речи.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ves_Ocean_Closeup_529151_300x2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958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9071" y="3929066"/>
            <a:ext cx="4023858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Блещет в речке чистой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Спинкой серебристой.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родителей и деток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Вся одежда из монеток.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живёт в этой стране?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                          </a:t>
            </a:r>
            <a:r>
              <a:rPr lang="ru-RU" sz="28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(рыбки)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1779" y="428604"/>
            <a:ext cx="42364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Море </a:t>
            </a:r>
            <a:r>
              <a:rPr lang="ru-RU" sz="2400" b="1" dirty="0"/>
              <a:t>синее прекрасно,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Только плавать в нем опасно!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Как бы вас не «хватанула»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Кровожадная...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                            (акула)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0"/>
            <a:ext cx="309514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 про рыб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785794"/>
            <a:ext cx="40782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Вновь играя и шаля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Перед носом корабля,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Над водой мелькают спины,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Мчатся шустрые...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                               (дельфины)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434" y="45815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7158" y="4286256"/>
            <a:ext cx="4140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Ухвачу-ка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Проглочу-ка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!» — 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Щёлкает зубами...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                                     </a:t>
            </a:r>
            <a:r>
              <a:rPr lang="ru-RU" sz="2400" b="1" dirty="0" smtClean="0">
                <a:solidFill>
                  <a:srgbClr val="FFFF00"/>
                </a:solidFill>
              </a:rPr>
              <a:t>(Щука)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derwater-fish-fishes-tropical-ocean-sea-reef-wallpapers-H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8252" y="795318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море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рыбы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88470442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54802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Аквариумные рыбки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1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3" y="1428736"/>
            <a:ext cx="9128507" cy="5000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77380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 схемой. «Части тела рыбы»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f2d0306171e18d5ac760893ef3ce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7600"/>
            <a:ext cx="9144000" cy="574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8715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При помощи плавников рыбы поворачиваются в воде и меняют направление. Рулём для них служит хвост.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odo-lo-que-debes-saber-sobre-los-peces-6-620x3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3074"/>
            <a:ext cx="4572000" cy="3594926"/>
          </a:xfrm>
          <a:prstGeom prst="rect">
            <a:avLst/>
          </a:prstGeom>
        </p:spPr>
      </p:pic>
      <p:pic>
        <p:nvPicPr>
          <p:cNvPr id="4" name="Рисунок 3" descr="12179.ozeji0.6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214686"/>
            <a:ext cx="4714876" cy="3643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928670"/>
            <a:ext cx="85010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Большинство рыб мечут икру. Из каждой икринки потом появляются мальки. Они не совсем похожи на взрослых рыб. Но пройдёт немного времени и мальки превратятся во взрослых рыб.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</TotalTime>
  <Words>195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Кристина </cp:lastModifiedBy>
  <cp:revision>2</cp:revision>
  <dcterms:created xsi:type="dcterms:W3CDTF">2018-11-11T06:44:57Z</dcterms:created>
  <dcterms:modified xsi:type="dcterms:W3CDTF">2018-11-11T10:04:11Z</dcterms:modified>
</cp:coreProperties>
</file>