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4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240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7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5353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57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589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159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165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6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73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4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64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37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8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6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86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78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B07BF-11DF-4A8A-A7A7-6E781127D0F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0BDC7A-D59B-4AC4-A041-AC154497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5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961" y="2307220"/>
            <a:ext cx="8912181" cy="142765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«Формирование элементарных математических представлений у детей дошкольного возраста»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(консультация для родителей)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56595" y="3872495"/>
            <a:ext cx="4855336" cy="2734368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</a:p>
          <a:p>
            <a:pPr algn="ctr">
              <a:spcBef>
                <a:spcPts val="0"/>
              </a:spcBef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Сергушенковой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Александры Сергеевны</a:t>
            </a:r>
          </a:p>
          <a:p>
            <a:pPr>
              <a:spcBef>
                <a:spcPts val="0"/>
              </a:spcBef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0873" y="230944"/>
            <a:ext cx="6096000" cy="12777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 Образовательное Учреждение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№5 комбинированного вида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Выборгского района Санкт- Петербурга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645203" cy="716700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часть- Игры с блоками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107" y="1081826"/>
            <a:ext cx="4892899" cy="8274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 картинку по образцу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08" y="2258674"/>
            <a:ext cx="2730370" cy="37428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733" y="2280995"/>
            <a:ext cx="2639078" cy="37205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574" y="2280995"/>
            <a:ext cx="2790420" cy="37205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4654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592" y="390884"/>
            <a:ext cx="8138375" cy="57503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Заключение.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924" y="1129160"/>
            <a:ext cx="9323231" cy="18587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Уважаемые </a:t>
            </a:r>
            <a:r>
              <a:rPr lang="ru-RU" dirty="0"/>
              <a:t>родители, сегодня вы познакомились с игровым материалом "Логические блоки </a:t>
            </a:r>
            <a:r>
              <a:rPr lang="ru-RU" dirty="0" err="1"/>
              <a:t>Дьенеша</a:t>
            </a:r>
            <a:r>
              <a:rPr lang="ru-RU" dirty="0" smtClean="0"/>
              <a:t>".</a:t>
            </a:r>
          </a:p>
          <a:p>
            <a:pPr marL="0" indent="0">
              <a:buNone/>
            </a:pPr>
            <a:r>
              <a:rPr lang="ru-RU" dirty="0" smtClean="0"/>
              <a:t>Я </a:t>
            </a:r>
            <a:r>
              <a:rPr lang="ru-RU" dirty="0"/>
              <a:t>надеюсь то, что вы сегодня узнали, пригодится вам в дальнейшем общении с вашими детьми и успешном обучении их в школе.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25" y="3365590"/>
            <a:ext cx="2146300" cy="2882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6" t="7030" r="11950" b="4693"/>
          <a:stretch/>
        </p:blipFill>
        <p:spPr>
          <a:xfrm>
            <a:off x="4172755" y="3365590"/>
            <a:ext cx="4237149" cy="30150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8170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380" y="25802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41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обладает уникальным развивающим эффектом. 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«Математика- царица всех наук! Она приводит в порядок ум!»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Ее изучение способствует развитию памяти, речи, воображения, эмоций; формирует настойчивость, терпение, творческий потенциал личности.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7" y="2971844"/>
            <a:ext cx="4879946" cy="3659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873" y="2743200"/>
            <a:ext cx="4748011" cy="3561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030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623220" cy="69094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блоками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199" y="1155924"/>
            <a:ext cx="5086080" cy="151000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хочу познакомить вас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 игровым пособием "Логические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их разработал венгерский психолог и математик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Дьенеш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68" y="3050728"/>
            <a:ext cx="4790939" cy="35932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144" y="2456692"/>
            <a:ext cx="4514045" cy="33855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965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057327" cy="7167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блоками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159" y="1210614"/>
            <a:ext cx="5644704" cy="4881093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играх с детьми логических блоков позволяет развивать  мышление, память, внимание,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очередь дети знакомятся с эталонами форм, цветом, размером, толщиной объектов. У детей развиваются пространственные представления, знания, умения, навыки, необходимые для самостоятельного решения учебных и практических задач. Развиваются творческие способности, воображения, фантазия, способность к моделированию и конструированию, а также психические функции, связанные с речевой деятельностью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"блоками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 мы начали еще в старшей группе и постепенно усложняем в соответствии с возрастными особенностями детей, используя их как на занятиях, так и в самостоятельной деятельности.</a:t>
            </a:r>
          </a:p>
          <a:p>
            <a:pPr>
              <a:spcBef>
                <a:spcPts val="0"/>
              </a:spcBef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194" y="2139466"/>
            <a:ext cx="4325076" cy="32567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3955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142927" cy="69094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играм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блоками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064" y="1210613"/>
            <a:ext cx="4867142" cy="473942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играх с логическими фигурами используются карточки с символами свойств. Знакомство ребенка с символами важная ступенька в освоении всей знаковой культуры, грамоты математических символов, программирования и т.д. На карточках условно обозначены свойства блоков (цвет, форма, размер, толщина) Всего 22 карточки, из них 11 карточек с отрицанием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свойств.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детей с символами свойств важная ступенька в освоении всей знаковой культуры, грамоты математических символов, программирования и т. 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206" y="1880314"/>
            <a:ext cx="4876801" cy="36576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603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670961" cy="755337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играм с блоками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51" y="1223493"/>
            <a:ext cx="4004256" cy="4639569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 детей с символами свойств важная ступенька в освоении всей знаковой культуры, грамоты математических символов, программирования и т. д.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кубики, как и карточки - символы помогают придумывать с детьми разнообразные игры, которые в свою очередь полезны для овладения действиями - замещения и наглядного моделирования, кодирования и декодирования.</a:t>
            </a:r>
          </a:p>
          <a:p>
            <a:pPr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Надеемся, что все эти знания очень пригодятся вашим детям в школе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907" y="1472975"/>
            <a:ext cx="5520803" cy="41406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9575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567930" cy="6523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часть- Игры с блоками </a:t>
            </a:r>
            <a:r>
              <a:rPr lang="ru-RU" sz="3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211" y="1246075"/>
            <a:ext cx="5137598" cy="514184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все такие фигуры, как эта»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 цвету (по размеру, форме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-красные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-большие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-круглые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по цвету и форме (по форме и размеру, по размеру и цвету).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3. по цвету и форме (по форме и цвету, по размеру и форме, по цвету, размере                        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 цвету, но другой формы или такие же по форме, но другого размера или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же по размеру, но другого цвета.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сложный вариант: «найди такие же, как на образце фигуру», по цвету и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другую по размеру… и так далее.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09" y="2616490"/>
            <a:ext cx="4714429" cy="28699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3743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967175" cy="768216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часть- Игры с блоками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289" y="1271835"/>
            <a:ext cx="6876245" cy="1471366"/>
          </a:xfrm>
        </p:spPr>
        <p:txBody>
          <a:bodyPr/>
          <a:lstStyle/>
          <a:p>
            <a:r>
              <a:rPr lang="ru-RU" dirty="0"/>
              <a:t>Дидактическая игра  «Заселим в домики</a:t>
            </a:r>
            <a:r>
              <a:rPr lang="ru-RU" dirty="0" smtClean="0"/>
              <a:t>»</a:t>
            </a:r>
          </a:p>
          <a:p>
            <a:r>
              <a:rPr lang="ru-RU" dirty="0"/>
              <a:t>Н</a:t>
            </a:r>
            <a:r>
              <a:rPr lang="ru-RU" dirty="0" smtClean="0"/>
              <a:t>ужно </a:t>
            </a:r>
            <a:r>
              <a:rPr lang="ru-RU" dirty="0"/>
              <a:t>помочь каждой фигуре попасть в свой домик, ориентируясь на знаки-указатели.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95328"/>
            <a:ext cx="3053031" cy="38722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197" y="3185224"/>
            <a:ext cx="4282922" cy="30095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5034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323231" cy="5879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часть- Игры с блоками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55" y="1155923"/>
            <a:ext cx="5974725" cy="515472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«Цепочка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произвольно выбранной фигуры постарайтесь построить как можно более длинную цепочку. Варианты построения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цепочки: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не было фигур одинаковой формы (цвета, размера, толщины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не было одинаковых по форме и цвету фигур (по цвету и размеру, по размеру и толщине и т.п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были фигуры одинаковые по размеру, но разные по форме и 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были фигуры одинакового цвета и размера, но разной формы (одинакового размера, но разного цвета).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80" y="2514354"/>
            <a:ext cx="4119809" cy="27499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43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567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Грань</vt:lpstr>
      <vt:lpstr>Тема: «Формирование элементарных математических представлений у детей дошкольного возраста» (консультация для родителей)</vt:lpstr>
      <vt:lpstr>Математика обладает уникальным развивающим эффектом. «Математика- царица всех наук! Она приводит в порядок ум!». Ее изучение способствует развитию памяти, речи, воображения, эмоций; формирует настойчивость, терпение, творческий потенциал личности.</vt:lpstr>
      <vt:lpstr>Знакомство с блоками Дьенеша</vt:lpstr>
      <vt:lpstr>Знакомство с блоками Дьенеша</vt:lpstr>
      <vt:lpstr>Подготовка к играм с блоками Дьенеша</vt:lpstr>
      <vt:lpstr>Подготовка к играм с блоками Дьенеша</vt:lpstr>
      <vt:lpstr>Практическая часть- Игры с блоками Дьенеша</vt:lpstr>
      <vt:lpstr>Практическая часть- Игры с блоками Дьенеша</vt:lpstr>
      <vt:lpstr>Практическая часть- Игры с блоками Дьенеша</vt:lpstr>
      <vt:lpstr>Практическая часть- Игры с блоками Дьенеша</vt:lpstr>
      <vt:lpstr>Заключение.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«Формирование элементарных математических представлений у детей дошкольного возраста»</dc:title>
  <dc:creator>Пользователь Windows</dc:creator>
  <cp:lastModifiedBy>Пользователь Windows</cp:lastModifiedBy>
  <cp:revision>13</cp:revision>
  <dcterms:created xsi:type="dcterms:W3CDTF">2017-10-25T17:31:26Z</dcterms:created>
  <dcterms:modified xsi:type="dcterms:W3CDTF">2018-11-11T15:59:05Z</dcterms:modified>
</cp:coreProperties>
</file>