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71" r:id="rId5"/>
    <p:sldId id="270" r:id="rId6"/>
    <p:sldId id="269" r:id="rId7"/>
    <p:sldId id="267" r:id="rId8"/>
    <p:sldId id="268" r:id="rId9"/>
    <p:sldId id="272" r:id="rId10"/>
    <p:sldId id="273" r:id="rId11"/>
    <p:sldId id="274" r:id="rId12"/>
    <p:sldId id="276" r:id="rId13"/>
    <p:sldId id="282" r:id="rId14"/>
    <p:sldId id="281" r:id="rId15"/>
    <p:sldId id="280" r:id="rId16"/>
    <p:sldId id="279" r:id="rId17"/>
    <p:sldId id="283" r:id="rId18"/>
    <p:sldId id="278" r:id="rId19"/>
    <p:sldId id="284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jpe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jpe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jpeg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jpe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jpeg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jpeg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1.jpe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jpe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usafirova.ucoz.ru/Metod_kopilka/Pomosh/Dlja_prezent/Priroda/mir_prirody-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29957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5" y="2214554"/>
            <a:ext cx="72866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Кружок «Декоративное рисование»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Подготовительная группа «Теремок»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Баруткина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Евгения Алексеевна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usafirova.ucoz.ru/Metod_kopilka/Pomosh/Dlja_prezent/Priroda/mir_prirody-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299575" cy="6858000"/>
          </a:xfrm>
          <a:prstGeom prst="rect">
            <a:avLst/>
          </a:prstGeom>
          <a:noFill/>
        </p:spPr>
      </p:pic>
      <p:pic>
        <p:nvPicPr>
          <p:cNvPr id="29698" name="Picture 2" descr="http://festival.1september.ru/articles/637283/presentation/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794"/>
            <a:ext cx="7429552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usafirova.ucoz.ru/Metod_kopilka/Pomosh/Dlja_prezent/Priroda/mir_prirody-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299575" cy="6858000"/>
          </a:xfrm>
          <a:prstGeom prst="rect">
            <a:avLst/>
          </a:prstGeom>
          <a:noFill/>
        </p:spPr>
      </p:pic>
      <p:pic>
        <p:nvPicPr>
          <p:cNvPr id="6" name="Picture 2" descr="http://img3.postila.ru/storage/6720000/6693140/a8b345f782f31a9f0a35d49cbeab35e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214422"/>
            <a:ext cx="5857916" cy="4819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usafirova.ucoz.ru/Metod_kopilka/Pomosh/Dlja_prezent/Priroda/mir_prirody-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299575" cy="6858000"/>
          </a:xfrm>
          <a:prstGeom prst="rect">
            <a:avLst/>
          </a:prstGeom>
          <a:noFill/>
        </p:spPr>
      </p:pic>
      <p:pic>
        <p:nvPicPr>
          <p:cNvPr id="21506" name="Picture 2" descr="http://www.ya-zemlyak.ru/images/photoarhiv/%D0%9F%D1%80%D0%BE%D0%BC%D1%8B%D1%81%D0%BB%D1%8B/%D0%94%D1%8B%D0%BC%D0%98%D0%B7%D0%B3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85926"/>
            <a:ext cx="6667500" cy="451960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57224" y="714357"/>
            <a:ext cx="75009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 о с л е  л 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 и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 у  о б с 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в 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 и о б ж и г 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usafirova.ucoz.ru/Metod_kopilka/Pomosh/Dlja_prezent/Priroda/mir_prirody-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299575" cy="6858000"/>
          </a:xfrm>
          <a:prstGeom prst="rect">
            <a:avLst/>
          </a:prstGeom>
          <a:noFill/>
        </p:spPr>
      </p:pic>
      <p:pic>
        <p:nvPicPr>
          <p:cNvPr id="5" name="Picture 2" descr="http://londos.ru/upload/video/thumbs/medium/img.php?aHR0cHM6Ly9pLnl0aW1nLmNvbS92aS9ITldTNTFab3c0MC9ocWRlZmF1bHQuanB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85860"/>
            <a:ext cx="7643866" cy="4500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usafirova.ucoz.ru/Metod_kopilka/Pomosh/Dlja_prezent/Priroda/mir_prirody-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299575" cy="6858000"/>
          </a:xfrm>
          <a:prstGeom prst="rect">
            <a:avLst/>
          </a:prstGeom>
          <a:noFill/>
        </p:spPr>
      </p:pic>
      <p:pic>
        <p:nvPicPr>
          <p:cNvPr id="37890" name="Picture 2" descr="http://900igr.net/up/datas/125641/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8072494" cy="57864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usafirova.ucoz.ru/Metod_kopilka/Pomosh/Dlja_prezent/Priroda/mir_prirody-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299575" cy="6858000"/>
          </a:xfrm>
          <a:prstGeom prst="rect">
            <a:avLst/>
          </a:prstGeom>
          <a:noFill/>
        </p:spPr>
      </p:pic>
      <p:pic>
        <p:nvPicPr>
          <p:cNvPr id="38914" name="Picture 2" descr="http://st.stranamam.ru/data/cache/2016jul/22/36/20139402_38978nothumb6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500042"/>
            <a:ext cx="4857784" cy="5753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usafirova.ucoz.ru/Metod_kopilka/Pomosh/Dlja_prezent/Priroda/mir_prirody-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299575" cy="6858000"/>
          </a:xfrm>
          <a:prstGeom prst="rect">
            <a:avLst/>
          </a:prstGeom>
          <a:noFill/>
        </p:spPr>
      </p:pic>
      <p:pic>
        <p:nvPicPr>
          <p:cNvPr id="23554" name="Picture 2" descr="http://lusana.ru/files/2844/573/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571480"/>
            <a:ext cx="5429288" cy="2500330"/>
          </a:xfrm>
          <a:prstGeom prst="rect">
            <a:avLst/>
          </a:prstGeom>
          <a:noFill/>
        </p:spPr>
      </p:pic>
      <p:pic>
        <p:nvPicPr>
          <p:cNvPr id="23556" name="Picture 4" descr="http://bigslide.ru/images/2/1463/960/img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000372"/>
            <a:ext cx="4857784" cy="3362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usafirova.ucoz.ru/Metod_kopilka/Pomosh/Dlja_prezent/Priroda/mir_prirody-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299575" cy="6858000"/>
          </a:xfrm>
          <a:prstGeom prst="rect">
            <a:avLst/>
          </a:prstGeom>
          <a:noFill/>
        </p:spPr>
      </p:pic>
      <p:pic>
        <p:nvPicPr>
          <p:cNvPr id="5" name="Picture 2" descr="http://www.zelensvet.ru/logos/db/files/0357e00776ef9f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642918"/>
            <a:ext cx="3357586" cy="2428892"/>
          </a:xfrm>
          <a:prstGeom prst="rect">
            <a:avLst/>
          </a:prstGeom>
          <a:noFill/>
        </p:spPr>
      </p:pic>
      <p:pic>
        <p:nvPicPr>
          <p:cNvPr id="6" name="Picture 6" descr="http://detsad-kalinka.ru/wp-content/uploads/2016/01/dimkovskaya-igrushka-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714356"/>
            <a:ext cx="3357586" cy="2357454"/>
          </a:xfrm>
          <a:prstGeom prst="rect">
            <a:avLst/>
          </a:prstGeom>
          <a:noFill/>
        </p:spPr>
      </p:pic>
      <p:pic>
        <p:nvPicPr>
          <p:cNvPr id="7" name="Picture 4" descr="https://ds03.infourok.ru/uploads/ex/008a/0003d119-f2c0ea9b/hello_html_m1b88bfc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3357562"/>
            <a:ext cx="1901745" cy="2786057"/>
          </a:xfrm>
          <a:prstGeom prst="rect">
            <a:avLst/>
          </a:prstGeom>
          <a:noFill/>
        </p:spPr>
      </p:pic>
      <p:pic>
        <p:nvPicPr>
          <p:cNvPr id="8" name="Picture 8" descr="http://www.ya-zemlyak.ru/images/photoarhiv/%D0%9F%D1%80%D0%BE%D0%BC%D1%8B%D1%81%D0%BB%D1%8B/%D0%94%D1%8B%D0%BC%D0%A1%D1%82%D0%B8%D0%BB%D1%8C1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3429000"/>
            <a:ext cx="2665618" cy="2326704"/>
          </a:xfrm>
          <a:prstGeom prst="rect">
            <a:avLst/>
          </a:prstGeom>
          <a:noFill/>
        </p:spPr>
      </p:pic>
      <p:pic>
        <p:nvPicPr>
          <p:cNvPr id="9" name="Picture 10" descr="http://www.colors.life/upload/blogs/60/d1/60d1d523bb9f80bc8a23f0d222c75986_RSZ_690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3500438"/>
            <a:ext cx="1894211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usafirova.ucoz.ru/Metod_kopilka/Pomosh/Dlja_prezent/Priroda/mir_prirody-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299575" cy="6858000"/>
          </a:xfrm>
          <a:prstGeom prst="rect">
            <a:avLst/>
          </a:prstGeom>
          <a:noFill/>
        </p:spPr>
      </p:pic>
      <p:pic>
        <p:nvPicPr>
          <p:cNvPr id="41986" name="Picture 2" descr="http://dymka.teploruk.ru/i/resize/?c=nvBahiAqBdhuAel8bBC2bc5ycDel8btCguuChdpCy35hfduo3bofe3eddbpu3i35bguayabe_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1428736"/>
            <a:ext cx="3643338" cy="4333879"/>
          </a:xfrm>
          <a:prstGeom prst="rect">
            <a:avLst/>
          </a:prstGeom>
          <a:noFill/>
        </p:spPr>
      </p:pic>
      <p:pic>
        <p:nvPicPr>
          <p:cNvPr id="41988" name="Picture 4" descr="http://crosti.ru/patterns/00/0b/a9/ffaeba2d3b/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500174"/>
            <a:ext cx="3571900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usafirova.ucoz.ru/Metod_kopilka/Pomosh/Dlja_prezent/Priroda/mir_prirody-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299575" cy="6858000"/>
          </a:xfrm>
          <a:prstGeom prst="rect">
            <a:avLst/>
          </a:prstGeom>
          <a:noFill/>
        </p:spPr>
      </p:pic>
      <p:pic>
        <p:nvPicPr>
          <p:cNvPr id="40962" name="Picture 2" descr="http://elabuga.com/project/i/ornament05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857232"/>
            <a:ext cx="7643866" cy="53721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usafirova.ucoz.ru/Metod_kopilka/Pomosh/Dlja_prezent/Priroda/mir_prirody-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299575" cy="6858000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142984"/>
            <a:ext cx="350046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500298" y="571480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Дымковский олень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142984"/>
            <a:ext cx="364333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usafirova.ucoz.ru/Metod_kopilka/Pomosh/Dlja_prezent/Priroda/mir_prirody-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299575" cy="6858000"/>
          </a:xfrm>
          <a:prstGeom prst="rect">
            <a:avLst/>
          </a:prstGeom>
          <a:noFill/>
        </p:spPr>
      </p:pic>
      <p:pic>
        <p:nvPicPr>
          <p:cNvPr id="2050" name="Picture 2" descr="http://psiholik.ru/prazdnichnie-kraski-uzorov-risovanie-kisteyu-elementov-geometr/732842_html_m5b4f85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357430"/>
            <a:ext cx="3786214" cy="398904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00430" y="714356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Дымковский индюк 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2052" name="Picture 4" descr="http://toy43.com/image/data/15%D0%BF%D0%B0%D1%80%D1%82%D0%B8%D1%8F/710_16++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357298"/>
            <a:ext cx="3857652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usafirova.ucoz.ru/Metod_kopilka/Pomosh/Dlja_prezent/Priroda/mir_prirody-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299575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71736" y="571480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Дымковская барыня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074" name="Picture 2" descr="https://cdn1.imgbb.ru/user/90/908433/201607/d46796382c4d3d347abe501e93801b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9"/>
            <a:ext cx="3429024" cy="4071966"/>
          </a:xfrm>
          <a:prstGeom prst="rect">
            <a:avLst/>
          </a:prstGeom>
          <a:noFill/>
        </p:spPr>
      </p:pic>
      <p:pic>
        <p:nvPicPr>
          <p:cNvPr id="3076" name="Picture 4" descr="http://www.ru.all.biz/img/ru/catalog/32229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3" y="1785926"/>
            <a:ext cx="4357719" cy="37941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usafirova.ucoz.ru/Metod_kopilka/Pomosh/Dlja_prezent/Priroda/mir_prirody-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299575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71736" y="571481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Дымковский конь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4098" name="Picture 2" descr="http://xn--80adjaa0bf4ahf.xn--p1ai/assets/images/02-dymkovo/02-givotnye/givotnie-70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643050"/>
            <a:ext cx="3643338" cy="4071966"/>
          </a:xfrm>
          <a:prstGeom prst="rect">
            <a:avLst/>
          </a:prstGeom>
          <a:noFill/>
        </p:spPr>
      </p:pic>
      <p:pic>
        <p:nvPicPr>
          <p:cNvPr id="4100" name="Picture 4" descr="http://dymka.teploruk.ru/i/resize/?c=nvBahiAqBdhuAel8bBC2bc5ycDel8btCguuChdpCusd5phapbd5iouy5aoorrpsaobgg3sis_3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643050"/>
            <a:ext cx="3786214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usafirova.ucoz.ru/Metod_kopilka/Pomosh/Dlja_prezent/Priroda/mir_prirody-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299575" cy="6858000"/>
          </a:xfrm>
          <a:prstGeom prst="rect">
            <a:avLst/>
          </a:prstGeom>
          <a:noFill/>
        </p:spPr>
      </p:pic>
      <p:pic>
        <p:nvPicPr>
          <p:cNvPr id="18434" name="Picture 2" descr="http://gorodkirov.ru/media/main_photos/%D0%B7%D0%B0%D1%81%D1%82%D0%B0%D0%B2%D0%BA%D0%B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142984"/>
            <a:ext cx="6786610" cy="49593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usafirova.ucoz.ru/Metod_kopilka/Pomosh/Dlja_prezent/Priroda/mir_prirody-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299575" cy="6858000"/>
          </a:xfrm>
          <a:prstGeom prst="rect">
            <a:avLst/>
          </a:prstGeom>
          <a:noFill/>
        </p:spPr>
      </p:pic>
      <p:pic>
        <p:nvPicPr>
          <p:cNvPr id="5122" name="Picture 2" descr="http://fs3.ppt4web.ru/images/132016/177100/640/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7786742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usafirova.ucoz.ru/Metod_kopilka/Pomosh/Dlja_prezent/Priroda/mir_prirody-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299575" cy="6858000"/>
          </a:xfrm>
          <a:prstGeom prst="rect">
            <a:avLst/>
          </a:prstGeom>
          <a:noFill/>
        </p:spPr>
      </p:pic>
      <p:pic>
        <p:nvPicPr>
          <p:cNvPr id="31746" name="Picture 2" descr="http://storage.hostsuki.pro/files/138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4071966" cy="3214710"/>
          </a:xfrm>
          <a:prstGeom prst="rect">
            <a:avLst/>
          </a:prstGeom>
          <a:noFill/>
        </p:spPr>
      </p:pic>
      <p:pic>
        <p:nvPicPr>
          <p:cNvPr id="31748" name="Picture 4" descr="http://www.colors.life/upload/blogs/a2/1c/a21ce1c358fee45c3df8f525d58e1451_RSZ_6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857496"/>
            <a:ext cx="4000528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usafirova.ucoz.ru/Metod_kopilka/Pomosh/Dlja_prezent/Priroda/mir_prirody-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299575" cy="6858000"/>
          </a:xfrm>
          <a:prstGeom prst="rect">
            <a:avLst/>
          </a:prstGeom>
          <a:noFill/>
        </p:spPr>
      </p:pic>
      <p:pic>
        <p:nvPicPr>
          <p:cNvPr id="30722" name="Picture 2" descr="https://im0-tub-ru.yandex.net/i?id=e875afe14fe613b096d681fb465eb38a&amp;n=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4477632" cy="3214710"/>
          </a:xfrm>
          <a:prstGeom prst="rect">
            <a:avLst/>
          </a:prstGeom>
          <a:noFill/>
        </p:spPr>
      </p:pic>
      <p:pic>
        <p:nvPicPr>
          <p:cNvPr id="30724" name="Picture 4" descr="https://cdn.mycrafts.ru/i/1/2/86/dimkovskaya-cxsz-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643314"/>
            <a:ext cx="4045454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245</Words>
  <Application>WPS Presentation</Application>
  <PresentationFormat>Экран (4:3)</PresentationFormat>
  <Paragraphs>15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Arial</vt:lpstr>
      <vt:lpstr>SimSun</vt:lpstr>
      <vt:lpstr>Wingdings</vt:lpstr>
      <vt:lpstr>Times New Roman</vt:lpstr>
      <vt:lpstr>Calibri</vt:lpstr>
      <vt:lpstr>Microsoft YaHei</vt:lpstr>
      <vt:lpstr/>
      <vt:lpstr>Arial Unicode MS</vt:lpstr>
      <vt:lpstr>Тема Office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Евгения</cp:lastModifiedBy>
  <cp:revision>24</cp:revision>
  <dcterms:created xsi:type="dcterms:W3CDTF">2017-03-26T12:04:00Z</dcterms:created>
  <dcterms:modified xsi:type="dcterms:W3CDTF">2018-11-04T14:41:35Z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1049-10.2.0.5908</vt:lpwstr>
  </property>
</Properties>
</file>