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  <p:sldId id="279" r:id="rId9"/>
    <p:sldId id="280" r:id="rId10"/>
    <p:sldId id="265" r:id="rId11"/>
    <p:sldId id="281" r:id="rId12"/>
    <p:sldId id="257" r:id="rId13"/>
    <p:sldId id="267" r:id="rId14"/>
    <p:sldId id="268" r:id="rId15"/>
    <p:sldId id="269" r:id="rId16"/>
    <p:sldId id="270" r:id="rId17"/>
    <p:sldId id="271" r:id="rId18"/>
    <p:sldId id="272" r:id="rId19"/>
    <p:sldId id="277" r:id="rId20"/>
    <p:sldId id="278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Знаешь ли ты что такое имя?</c:v>
                </c:pt>
                <c:pt idx="1">
                  <c:v>Знаешь ли ты значение своего имени?</c:v>
                </c:pt>
                <c:pt idx="2">
                  <c:v>Знаешь ли ты происхождение своего имени?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Знаешь ли ты что такое имя?</c:v>
                </c:pt>
                <c:pt idx="1">
                  <c:v>Знаешь ли ты значение своего имени?</c:v>
                </c:pt>
                <c:pt idx="2">
                  <c:v>Знаешь ли ты происхождение своего имени?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3"/>
                <c:pt idx="0">
                  <c:v>15</c:v>
                </c:pt>
                <c:pt idx="1">
                  <c:v>17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cat>
            <c:strRef>
              <c:f>Лист1!$A$2:$A$5</c:f>
              <c:strCache>
                <c:ptCount val="3"/>
                <c:pt idx="0">
                  <c:v>Знаешь ли ты что такое имя?</c:v>
                </c:pt>
                <c:pt idx="1">
                  <c:v>Знаешь ли ты значение своего имени?</c:v>
                </c:pt>
                <c:pt idx="2">
                  <c:v>Знаешь ли ты происхождение своего имени?</c:v>
                </c:pt>
              </c:strCache>
            </c:strRef>
          </c:cat>
          <c:val>
            <c:numRef>
              <c:f>Лист1!$D$2:$D$5</c:f>
            </c:numRef>
          </c:val>
        </c:ser>
        <c:axId val="94285184"/>
        <c:axId val="94299264"/>
      </c:barChart>
      <c:catAx>
        <c:axId val="94285184"/>
        <c:scaling>
          <c:orientation val="minMax"/>
        </c:scaling>
        <c:axPos val="b"/>
        <c:tickLblPos val="nextTo"/>
        <c:crossAx val="94299264"/>
        <c:crosses val="autoZero"/>
        <c:auto val="1"/>
        <c:lblAlgn val="ctr"/>
        <c:lblOffset val="100"/>
      </c:catAx>
      <c:valAx>
        <c:axId val="94299264"/>
        <c:scaling>
          <c:orientation val="minMax"/>
        </c:scaling>
        <c:axPos val="l"/>
        <c:majorGridlines/>
        <c:numFmt formatCode="General" sourceLinked="1"/>
        <c:tickLblPos val="nextTo"/>
        <c:crossAx val="9428518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30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F2627-D00D-4E29-828C-8840F73A1F5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229C7E6-7EF8-43F1-A7F1-7EC87FC44DE5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Традиции семьи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3E6999-1C1F-4488-B909-2F8C1534A792}" type="parTrans" cxnId="{74433498-499E-41D7-981C-E0C45D539DAB}">
      <dgm:prSet/>
      <dgm:spPr/>
      <dgm:t>
        <a:bodyPr/>
        <a:lstStyle/>
        <a:p>
          <a:endParaRPr lang="ru-RU"/>
        </a:p>
      </dgm:t>
    </dgm:pt>
    <dgm:pt modelId="{96856F79-2FFF-4352-B620-FDA233443FCA}" type="sibTrans" cxnId="{74433498-499E-41D7-981C-E0C45D539DAB}">
      <dgm:prSet/>
      <dgm:spPr/>
      <dgm:t>
        <a:bodyPr/>
        <a:lstStyle/>
        <a:p>
          <a:endParaRPr lang="ru-RU"/>
        </a:p>
      </dgm:t>
    </dgm:pt>
    <dgm:pt modelId="{961E1D27-E20F-4908-804F-289696F76039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Мода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FAB216-70BA-41EF-B253-68A19C45AD17}" type="parTrans" cxnId="{79382807-7693-468E-A1DE-931B717654F5}">
      <dgm:prSet/>
      <dgm:spPr/>
      <dgm:t>
        <a:bodyPr/>
        <a:lstStyle/>
        <a:p>
          <a:endParaRPr lang="ru-RU"/>
        </a:p>
      </dgm:t>
    </dgm:pt>
    <dgm:pt modelId="{0C50A6F9-3191-476E-ADA1-89AD63D53C4C}" type="sibTrans" cxnId="{79382807-7693-468E-A1DE-931B717654F5}">
      <dgm:prSet/>
      <dgm:spPr/>
      <dgm:t>
        <a:bodyPr/>
        <a:lstStyle/>
        <a:p>
          <a:endParaRPr lang="ru-RU"/>
        </a:p>
      </dgm:t>
    </dgm:pt>
    <dgm:pt modelId="{4DA69F10-79B3-4C97-98B4-53976ACEFCA5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Национальность</a:t>
          </a:r>
          <a:endParaRPr lang="ru-RU" sz="28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CE1E58-6126-4AD1-9F67-E83276BFD857}" type="parTrans" cxnId="{34234444-2A4E-4A04-81D4-AB540D14C26B}">
      <dgm:prSet/>
      <dgm:spPr/>
      <dgm:t>
        <a:bodyPr/>
        <a:lstStyle/>
        <a:p>
          <a:endParaRPr lang="ru-RU"/>
        </a:p>
      </dgm:t>
    </dgm:pt>
    <dgm:pt modelId="{A778876D-A2B3-40F8-BF07-7DA7D193B02D}" type="sibTrans" cxnId="{34234444-2A4E-4A04-81D4-AB540D14C26B}">
      <dgm:prSet/>
      <dgm:spPr/>
      <dgm:t>
        <a:bodyPr/>
        <a:lstStyle/>
        <a:p>
          <a:endParaRPr lang="ru-RU"/>
        </a:p>
      </dgm:t>
    </dgm:pt>
    <dgm:pt modelId="{ED579215-7D1B-421A-930D-27E587E42295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Религия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52F62C-29CC-46A8-ACEC-CCBCC9FCE157}" type="parTrans" cxnId="{F155986E-C956-446C-A2AE-FCF0ACB63CA8}">
      <dgm:prSet/>
      <dgm:spPr/>
      <dgm:t>
        <a:bodyPr/>
        <a:lstStyle/>
        <a:p>
          <a:endParaRPr lang="ru-RU"/>
        </a:p>
      </dgm:t>
    </dgm:pt>
    <dgm:pt modelId="{9A2BA5D5-09A9-4C19-B921-71610915535F}" type="sibTrans" cxnId="{F155986E-C956-446C-A2AE-FCF0ACB63CA8}">
      <dgm:prSet/>
      <dgm:spPr/>
      <dgm:t>
        <a:bodyPr/>
        <a:lstStyle/>
        <a:p>
          <a:endParaRPr lang="ru-RU"/>
        </a:p>
      </dgm:t>
    </dgm:pt>
    <dgm:pt modelId="{D99F1E6C-AC29-4A56-8442-FADF35635FFC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Политические взгляды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D99D3F-FD87-4DBF-B197-8A69002C229E}" type="parTrans" cxnId="{B08A05F3-3A84-41CA-A605-292DE03EDBBD}">
      <dgm:prSet/>
      <dgm:spPr/>
      <dgm:t>
        <a:bodyPr/>
        <a:lstStyle/>
        <a:p>
          <a:endParaRPr lang="ru-RU"/>
        </a:p>
      </dgm:t>
    </dgm:pt>
    <dgm:pt modelId="{0BC571A9-759A-418B-8944-5550101DA98B}" type="sibTrans" cxnId="{B08A05F3-3A84-41CA-A605-292DE03EDBBD}">
      <dgm:prSet/>
      <dgm:spPr/>
      <dgm:t>
        <a:bodyPr/>
        <a:lstStyle/>
        <a:p>
          <a:endParaRPr lang="ru-RU"/>
        </a:p>
      </dgm:t>
    </dgm:pt>
    <dgm:pt modelId="{9847ECDD-98B8-469B-9A6F-F45DDCE39FB4}" type="pres">
      <dgm:prSet presAssocID="{872F2627-D00D-4E29-828C-8840F73A1F5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7A00F4-965E-4F6E-AB77-CD97B58270DE}" type="pres">
      <dgm:prSet presAssocID="{6229C7E6-7EF8-43F1-A7F1-7EC87FC44DE5}" presName="node" presStyleLbl="node1" presStyleIdx="0" presStyleCnt="5" custScaleY="75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F53B4-5095-41EC-AFB5-139475352C63}" type="pres">
      <dgm:prSet presAssocID="{96856F79-2FFF-4352-B620-FDA233443FCA}" presName="sibTran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FCFDDAB9-A0DE-46CE-A62C-B5984716C4D6}" type="pres">
      <dgm:prSet presAssocID="{961E1D27-E20F-4908-804F-289696F76039}" presName="node" presStyleLbl="node1" presStyleIdx="1" presStyleCnt="5" custScaleY="79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E862A-DDEC-4E83-9E8B-720341E40D4C}" type="pres">
      <dgm:prSet presAssocID="{0C50A6F9-3191-476E-ADA1-89AD63D53C4C}" presName="sibTran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D541413A-C6D8-4A85-9961-87D20EA23DB5}" type="pres">
      <dgm:prSet presAssocID="{4DA69F10-79B3-4C97-98B4-53976ACEFCA5}" presName="node" presStyleLbl="node1" presStyleIdx="2" presStyleCnt="5" custScaleY="81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0CA5A-8748-442A-9955-FFB1ACEC189F}" type="pres">
      <dgm:prSet presAssocID="{A778876D-A2B3-40F8-BF07-7DA7D193B02D}" presName="sibTran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E87A8831-D0FC-478C-AF86-9854C9BD3888}" type="pres">
      <dgm:prSet presAssocID="{ED579215-7D1B-421A-930D-27E587E42295}" presName="node" presStyleLbl="node1" presStyleIdx="3" presStyleCnt="5" custScaleY="76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C84C4-3900-40F6-9B99-BA4B9562ACDD}" type="pres">
      <dgm:prSet presAssocID="{9A2BA5D5-09A9-4C19-B921-71610915535F}" presName="sibTran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042873F3-CC83-48F5-A2A9-C050DA453696}" type="pres">
      <dgm:prSet presAssocID="{D99F1E6C-AC29-4A56-8442-FADF35635FFC}" presName="node" presStyleLbl="node1" presStyleIdx="4" presStyleCnt="5" custScaleY="78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02765D-8D66-438F-96A0-CBF7FB7F8C47}" type="presOf" srcId="{4DA69F10-79B3-4C97-98B4-53976ACEFCA5}" destId="{D541413A-C6D8-4A85-9961-87D20EA23DB5}" srcOrd="0" destOrd="0" presId="urn:microsoft.com/office/officeart/2005/8/layout/default"/>
    <dgm:cxn modelId="{1D956413-F269-4D7F-AFFC-CEFBCDCF2B25}" type="presOf" srcId="{D99F1E6C-AC29-4A56-8442-FADF35635FFC}" destId="{042873F3-CC83-48F5-A2A9-C050DA453696}" srcOrd="0" destOrd="0" presId="urn:microsoft.com/office/officeart/2005/8/layout/default"/>
    <dgm:cxn modelId="{40C611AC-FF3A-4403-B90F-43EAF1429FB6}" type="presOf" srcId="{ED579215-7D1B-421A-930D-27E587E42295}" destId="{E87A8831-D0FC-478C-AF86-9854C9BD3888}" srcOrd="0" destOrd="0" presId="urn:microsoft.com/office/officeart/2005/8/layout/default"/>
    <dgm:cxn modelId="{C77EB0C4-F86E-4145-A1CB-992116A840EB}" type="presOf" srcId="{961E1D27-E20F-4908-804F-289696F76039}" destId="{FCFDDAB9-A0DE-46CE-A62C-B5984716C4D6}" srcOrd="0" destOrd="0" presId="urn:microsoft.com/office/officeart/2005/8/layout/default"/>
    <dgm:cxn modelId="{79382807-7693-468E-A1DE-931B717654F5}" srcId="{872F2627-D00D-4E29-828C-8840F73A1F5B}" destId="{961E1D27-E20F-4908-804F-289696F76039}" srcOrd="1" destOrd="0" parTransId="{58FAB216-70BA-41EF-B253-68A19C45AD17}" sibTransId="{0C50A6F9-3191-476E-ADA1-89AD63D53C4C}"/>
    <dgm:cxn modelId="{34234444-2A4E-4A04-81D4-AB540D14C26B}" srcId="{872F2627-D00D-4E29-828C-8840F73A1F5B}" destId="{4DA69F10-79B3-4C97-98B4-53976ACEFCA5}" srcOrd="2" destOrd="0" parTransId="{B6CE1E58-6126-4AD1-9F67-E83276BFD857}" sibTransId="{A778876D-A2B3-40F8-BF07-7DA7D193B02D}"/>
    <dgm:cxn modelId="{7624CC50-9AD9-4616-8B47-C566EC730B25}" type="presOf" srcId="{6229C7E6-7EF8-43F1-A7F1-7EC87FC44DE5}" destId="{CB7A00F4-965E-4F6E-AB77-CD97B58270DE}" srcOrd="0" destOrd="0" presId="urn:microsoft.com/office/officeart/2005/8/layout/default"/>
    <dgm:cxn modelId="{74433498-499E-41D7-981C-E0C45D539DAB}" srcId="{872F2627-D00D-4E29-828C-8840F73A1F5B}" destId="{6229C7E6-7EF8-43F1-A7F1-7EC87FC44DE5}" srcOrd="0" destOrd="0" parTransId="{D33E6999-1C1F-4488-B909-2F8C1534A792}" sibTransId="{96856F79-2FFF-4352-B620-FDA233443FCA}"/>
    <dgm:cxn modelId="{F155986E-C956-446C-A2AE-FCF0ACB63CA8}" srcId="{872F2627-D00D-4E29-828C-8840F73A1F5B}" destId="{ED579215-7D1B-421A-930D-27E587E42295}" srcOrd="3" destOrd="0" parTransId="{CD52F62C-29CC-46A8-ACEC-CCBCC9FCE157}" sibTransId="{9A2BA5D5-09A9-4C19-B921-71610915535F}"/>
    <dgm:cxn modelId="{B08A05F3-3A84-41CA-A605-292DE03EDBBD}" srcId="{872F2627-D00D-4E29-828C-8840F73A1F5B}" destId="{D99F1E6C-AC29-4A56-8442-FADF35635FFC}" srcOrd="4" destOrd="0" parTransId="{CDD99D3F-FD87-4DBF-B197-8A69002C229E}" sibTransId="{0BC571A9-759A-418B-8944-5550101DA98B}"/>
    <dgm:cxn modelId="{E963B335-E87A-4223-9B77-428A0628BC34}" type="presOf" srcId="{872F2627-D00D-4E29-828C-8840F73A1F5B}" destId="{9847ECDD-98B8-469B-9A6F-F45DDCE39FB4}" srcOrd="0" destOrd="0" presId="urn:microsoft.com/office/officeart/2005/8/layout/default"/>
    <dgm:cxn modelId="{66365834-66C0-4484-AA14-B61739187262}" type="presParOf" srcId="{9847ECDD-98B8-469B-9A6F-F45DDCE39FB4}" destId="{CB7A00F4-965E-4F6E-AB77-CD97B58270DE}" srcOrd="0" destOrd="0" presId="urn:microsoft.com/office/officeart/2005/8/layout/default"/>
    <dgm:cxn modelId="{5300FF2A-10C1-4189-9029-AA778235DFB9}" type="presParOf" srcId="{9847ECDD-98B8-469B-9A6F-F45DDCE39FB4}" destId="{F2BF53B4-5095-41EC-AFB5-139475352C63}" srcOrd="1" destOrd="0" presId="urn:microsoft.com/office/officeart/2005/8/layout/default"/>
    <dgm:cxn modelId="{3195F47F-EE14-4C65-B106-B045B23BC3C7}" type="presParOf" srcId="{9847ECDD-98B8-469B-9A6F-F45DDCE39FB4}" destId="{FCFDDAB9-A0DE-46CE-A62C-B5984716C4D6}" srcOrd="2" destOrd="0" presId="urn:microsoft.com/office/officeart/2005/8/layout/default"/>
    <dgm:cxn modelId="{831208EF-087B-4B48-93EF-D2CEDB768E26}" type="presParOf" srcId="{9847ECDD-98B8-469B-9A6F-F45DDCE39FB4}" destId="{F34E862A-DDEC-4E83-9E8B-720341E40D4C}" srcOrd="3" destOrd="0" presId="urn:microsoft.com/office/officeart/2005/8/layout/default"/>
    <dgm:cxn modelId="{82D652F3-3EDB-4E3A-BE0B-44B21BB85B0F}" type="presParOf" srcId="{9847ECDD-98B8-469B-9A6F-F45DDCE39FB4}" destId="{D541413A-C6D8-4A85-9961-87D20EA23DB5}" srcOrd="4" destOrd="0" presId="urn:microsoft.com/office/officeart/2005/8/layout/default"/>
    <dgm:cxn modelId="{57F353E0-0E7E-4774-A3EA-0E07F4D7D0EB}" type="presParOf" srcId="{9847ECDD-98B8-469B-9A6F-F45DDCE39FB4}" destId="{2A40CA5A-8748-442A-9955-FFB1ACEC189F}" srcOrd="5" destOrd="0" presId="urn:microsoft.com/office/officeart/2005/8/layout/default"/>
    <dgm:cxn modelId="{E6E147CA-0B44-4A02-B3AA-03C785C6F71D}" type="presParOf" srcId="{9847ECDD-98B8-469B-9A6F-F45DDCE39FB4}" destId="{E87A8831-D0FC-478C-AF86-9854C9BD3888}" srcOrd="6" destOrd="0" presId="urn:microsoft.com/office/officeart/2005/8/layout/default"/>
    <dgm:cxn modelId="{1831C8B2-9889-4687-96BF-9F746E97F512}" type="presParOf" srcId="{9847ECDD-98B8-469B-9A6F-F45DDCE39FB4}" destId="{131C84C4-3900-40F6-9B99-BA4B9562ACDD}" srcOrd="7" destOrd="0" presId="urn:microsoft.com/office/officeart/2005/8/layout/default"/>
    <dgm:cxn modelId="{1997B2A5-7DCA-430E-B600-EC81BF401FC0}" type="presParOf" srcId="{9847ECDD-98B8-469B-9A6F-F45DDCE39FB4}" destId="{042873F3-CC83-48F5-A2A9-C050DA453696}" srcOrd="8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D98164-C711-459B-A88C-00B22FAA0EF9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15F4589-F85F-436D-A791-FA23C4EDD7BB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Имя</a:t>
          </a:r>
          <a:endParaRPr lang="ru-RU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81FCB8-CBA8-4120-8271-32AC78595259}" type="parTrans" cxnId="{F5FA2141-8E2F-4CCB-A484-57ED01188B34}">
      <dgm:prSet/>
      <dgm:spPr/>
      <dgm:t>
        <a:bodyPr/>
        <a:lstStyle/>
        <a:p>
          <a:endParaRPr lang="ru-RU"/>
        </a:p>
      </dgm:t>
    </dgm:pt>
    <dgm:pt modelId="{8D049B9B-B49C-46F2-AEFE-93D664D81B80}" type="sibTrans" cxnId="{F5FA2141-8E2F-4CCB-A484-57ED01188B34}">
      <dgm:prSet/>
      <dgm:spPr/>
      <dgm:t>
        <a:bodyPr/>
        <a:lstStyle/>
        <a:p>
          <a:endParaRPr lang="ru-RU"/>
        </a:p>
      </dgm:t>
    </dgm:pt>
    <dgm:pt modelId="{85950526-FDFD-4608-A336-903FE837E9F8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Судьба</a:t>
          </a:r>
          <a:endParaRPr lang="ru-RU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B89438-22E3-4282-BDFB-95CCDF27E4FC}" type="parTrans" cxnId="{2319EA5A-EFC5-4D6A-8BE1-5A08B3174DB0}">
      <dgm:prSet/>
      <dgm:spPr/>
      <dgm:t>
        <a:bodyPr/>
        <a:lstStyle/>
        <a:p>
          <a:endParaRPr lang="ru-RU"/>
        </a:p>
      </dgm:t>
    </dgm:pt>
    <dgm:pt modelId="{A40BFF46-31B6-4C44-BE9A-B434B38A210E}" type="sibTrans" cxnId="{2319EA5A-EFC5-4D6A-8BE1-5A08B3174DB0}">
      <dgm:prSet/>
      <dgm:spPr/>
      <dgm:t>
        <a:bodyPr/>
        <a:lstStyle/>
        <a:p>
          <a:endParaRPr lang="ru-RU"/>
        </a:p>
      </dgm:t>
    </dgm:pt>
    <dgm:pt modelId="{0BBF1298-D719-4AC5-A289-AE48B936643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Характер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500D16-EFB0-4E8B-9738-CAFE21860780}" type="parTrans" cxnId="{34ED84A1-C40D-4241-8A1B-4BCC25529BCE}">
      <dgm:prSet/>
      <dgm:spPr/>
      <dgm:t>
        <a:bodyPr/>
        <a:lstStyle/>
        <a:p>
          <a:endParaRPr lang="ru-RU"/>
        </a:p>
      </dgm:t>
    </dgm:pt>
    <dgm:pt modelId="{5AC24975-5883-4B0A-A7F9-670BA59387EE}" type="sibTrans" cxnId="{34ED84A1-C40D-4241-8A1B-4BCC25529BCE}">
      <dgm:prSet/>
      <dgm:spPr/>
      <dgm:t>
        <a:bodyPr/>
        <a:lstStyle/>
        <a:p>
          <a:endParaRPr lang="ru-RU"/>
        </a:p>
      </dgm:t>
    </dgm:pt>
    <dgm:pt modelId="{C6948383-8B14-4A11-BBBC-F401937F36FE}" type="pres">
      <dgm:prSet presAssocID="{DFD98164-C711-459B-A88C-00B22FAA0EF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E88E62-4630-4B1F-94FC-5A25E874B9D1}" type="pres">
      <dgm:prSet presAssocID="{715F4589-F85F-436D-A791-FA23C4EDD7BB}" presName="node" presStyleLbl="node1" presStyleIdx="0" presStyleCnt="3" custScaleX="101226" custScaleY="102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5985C-E585-4863-B6F4-E496FDB0B7D7}" type="pres">
      <dgm:prSet presAssocID="{8D049B9B-B49C-46F2-AEFE-93D664D81B8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183E4DFE-6E5E-4B9B-823F-3D62D9614C22}" type="pres">
      <dgm:prSet presAssocID="{8D049B9B-B49C-46F2-AEFE-93D664D81B8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9718815-10EE-43EE-A079-E8399A6D8050}" type="pres">
      <dgm:prSet presAssocID="{85950526-FDFD-4608-A336-903FE837E9F8}" presName="node" presStyleLbl="node1" presStyleIdx="1" presStyleCnt="3" custScaleX="108190" custScaleY="108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232ED-CAB0-4173-A81A-4F610497F107}" type="pres">
      <dgm:prSet presAssocID="{A40BFF46-31B6-4C44-BE9A-B434B38A210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D34FF56A-D55E-4AE0-8895-1F3DB08D849B}" type="pres">
      <dgm:prSet presAssocID="{A40BFF46-31B6-4C44-BE9A-B434B38A210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8F28269-3EE0-4310-AD75-8AE829220E47}" type="pres">
      <dgm:prSet presAssocID="{0BBF1298-D719-4AC5-A289-AE48B936643C}" presName="node" presStyleLbl="node1" presStyleIdx="2" presStyleCnt="3" custScaleX="105159" custScaleY="101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AC0AA-EAA8-4E1E-9D2B-F9398AF76973}" type="pres">
      <dgm:prSet presAssocID="{5AC24975-5883-4B0A-A7F9-670BA59387E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90523458-CC26-4BF2-A8CC-CEEBBD452446}" type="pres">
      <dgm:prSet presAssocID="{5AC24975-5883-4B0A-A7F9-670BA59387EE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BB5544B-10AA-4AF5-BCE8-731487BB3638}" type="presOf" srcId="{0BBF1298-D719-4AC5-A289-AE48B936643C}" destId="{C8F28269-3EE0-4310-AD75-8AE829220E47}" srcOrd="0" destOrd="0" presId="urn:microsoft.com/office/officeart/2005/8/layout/cycle2"/>
    <dgm:cxn modelId="{F5FA2141-8E2F-4CCB-A484-57ED01188B34}" srcId="{DFD98164-C711-459B-A88C-00B22FAA0EF9}" destId="{715F4589-F85F-436D-A791-FA23C4EDD7BB}" srcOrd="0" destOrd="0" parTransId="{6281FCB8-CBA8-4120-8271-32AC78595259}" sibTransId="{8D049B9B-B49C-46F2-AEFE-93D664D81B80}"/>
    <dgm:cxn modelId="{D25C5E99-76B3-4942-A420-7D1536013F02}" type="presOf" srcId="{8D049B9B-B49C-46F2-AEFE-93D664D81B80}" destId="{0A15985C-E585-4863-B6F4-E496FDB0B7D7}" srcOrd="0" destOrd="0" presId="urn:microsoft.com/office/officeart/2005/8/layout/cycle2"/>
    <dgm:cxn modelId="{9BECE557-912D-4A86-B6F6-9A68D209E44F}" type="presOf" srcId="{A40BFF46-31B6-4C44-BE9A-B434B38A210E}" destId="{D34FF56A-D55E-4AE0-8895-1F3DB08D849B}" srcOrd="1" destOrd="0" presId="urn:microsoft.com/office/officeart/2005/8/layout/cycle2"/>
    <dgm:cxn modelId="{B63DAE76-20CF-44C1-BB5A-0D2600996170}" type="presOf" srcId="{85950526-FDFD-4608-A336-903FE837E9F8}" destId="{D9718815-10EE-43EE-A079-E8399A6D8050}" srcOrd="0" destOrd="0" presId="urn:microsoft.com/office/officeart/2005/8/layout/cycle2"/>
    <dgm:cxn modelId="{24FB62A5-33DC-4CD6-B99F-748CF5A846E4}" type="presOf" srcId="{8D049B9B-B49C-46F2-AEFE-93D664D81B80}" destId="{183E4DFE-6E5E-4B9B-823F-3D62D9614C22}" srcOrd="1" destOrd="0" presId="urn:microsoft.com/office/officeart/2005/8/layout/cycle2"/>
    <dgm:cxn modelId="{51866A51-EDE7-4793-B332-403C8AE27530}" type="presOf" srcId="{5AC24975-5883-4B0A-A7F9-670BA59387EE}" destId="{00AAC0AA-EAA8-4E1E-9D2B-F9398AF76973}" srcOrd="0" destOrd="0" presId="urn:microsoft.com/office/officeart/2005/8/layout/cycle2"/>
    <dgm:cxn modelId="{F073C462-2A26-4130-A34E-F8C412E4DCF8}" type="presOf" srcId="{A40BFF46-31B6-4C44-BE9A-B434B38A210E}" destId="{A29232ED-CAB0-4173-A81A-4F610497F107}" srcOrd="0" destOrd="0" presId="urn:microsoft.com/office/officeart/2005/8/layout/cycle2"/>
    <dgm:cxn modelId="{49606B6C-2C0B-4C84-9B93-E55F95B0D378}" type="presOf" srcId="{DFD98164-C711-459B-A88C-00B22FAA0EF9}" destId="{C6948383-8B14-4A11-BBBC-F401937F36FE}" srcOrd="0" destOrd="0" presId="urn:microsoft.com/office/officeart/2005/8/layout/cycle2"/>
    <dgm:cxn modelId="{34ED84A1-C40D-4241-8A1B-4BCC25529BCE}" srcId="{DFD98164-C711-459B-A88C-00B22FAA0EF9}" destId="{0BBF1298-D719-4AC5-A289-AE48B936643C}" srcOrd="2" destOrd="0" parTransId="{8F500D16-EFB0-4E8B-9738-CAFE21860780}" sibTransId="{5AC24975-5883-4B0A-A7F9-670BA59387EE}"/>
    <dgm:cxn modelId="{2319EA5A-EFC5-4D6A-8BE1-5A08B3174DB0}" srcId="{DFD98164-C711-459B-A88C-00B22FAA0EF9}" destId="{85950526-FDFD-4608-A336-903FE837E9F8}" srcOrd="1" destOrd="0" parTransId="{EEB89438-22E3-4282-BDFB-95CCDF27E4FC}" sibTransId="{A40BFF46-31B6-4C44-BE9A-B434B38A210E}"/>
    <dgm:cxn modelId="{BA6B1F9D-E4DD-4935-A2AA-A13CD5E3AF0D}" type="presOf" srcId="{5AC24975-5883-4B0A-A7F9-670BA59387EE}" destId="{90523458-CC26-4BF2-A8CC-CEEBBD452446}" srcOrd="1" destOrd="0" presId="urn:microsoft.com/office/officeart/2005/8/layout/cycle2"/>
    <dgm:cxn modelId="{E9405F71-A747-44CF-9437-D61EFA416C51}" type="presOf" srcId="{715F4589-F85F-436D-A791-FA23C4EDD7BB}" destId="{7CE88E62-4630-4B1F-94FC-5A25E874B9D1}" srcOrd="0" destOrd="0" presId="urn:microsoft.com/office/officeart/2005/8/layout/cycle2"/>
    <dgm:cxn modelId="{CFA65B09-8EB1-4745-9A2E-C9B88FD9B7A3}" type="presParOf" srcId="{C6948383-8B14-4A11-BBBC-F401937F36FE}" destId="{7CE88E62-4630-4B1F-94FC-5A25E874B9D1}" srcOrd="0" destOrd="0" presId="urn:microsoft.com/office/officeart/2005/8/layout/cycle2"/>
    <dgm:cxn modelId="{09628DBE-4D8D-4AD9-8C6A-A701848BA188}" type="presParOf" srcId="{C6948383-8B14-4A11-BBBC-F401937F36FE}" destId="{0A15985C-E585-4863-B6F4-E496FDB0B7D7}" srcOrd="1" destOrd="0" presId="urn:microsoft.com/office/officeart/2005/8/layout/cycle2"/>
    <dgm:cxn modelId="{8CC75B1D-89FE-48B9-B08A-FA2B9D152B5D}" type="presParOf" srcId="{0A15985C-E585-4863-B6F4-E496FDB0B7D7}" destId="{183E4DFE-6E5E-4B9B-823F-3D62D9614C22}" srcOrd="0" destOrd="0" presId="urn:microsoft.com/office/officeart/2005/8/layout/cycle2"/>
    <dgm:cxn modelId="{A5DBCFA5-31BD-47E7-AE44-7E3574546841}" type="presParOf" srcId="{C6948383-8B14-4A11-BBBC-F401937F36FE}" destId="{D9718815-10EE-43EE-A079-E8399A6D8050}" srcOrd="2" destOrd="0" presId="urn:microsoft.com/office/officeart/2005/8/layout/cycle2"/>
    <dgm:cxn modelId="{EAF9A751-5803-4EB8-9942-0245422FCEBB}" type="presParOf" srcId="{C6948383-8B14-4A11-BBBC-F401937F36FE}" destId="{A29232ED-CAB0-4173-A81A-4F610497F107}" srcOrd="3" destOrd="0" presId="urn:microsoft.com/office/officeart/2005/8/layout/cycle2"/>
    <dgm:cxn modelId="{DFE005A3-5076-4D64-9A6E-A159E60CDE5D}" type="presParOf" srcId="{A29232ED-CAB0-4173-A81A-4F610497F107}" destId="{D34FF56A-D55E-4AE0-8895-1F3DB08D849B}" srcOrd="0" destOrd="0" presId="urn:microsoft.com/office/officeart/2005/8/layout/cycle2"/>
    <dgm:cxn modelId="{D8FE5046-45D8-4B77-81A0-79084616D810}" type="presParOf" srcId="{C6948383-8B14-4A11-BBBC-F401937F36FE}" destId="{C8F28269-3EE0-4310-AD75-8AE829220E47}" srcOrd="4" destOrd="0" presId="urn:microsoft.com/office/officeart/2005/8/layout/cycle2"/>
    <dgm:cxn modelId="{FEEF9AF2-49A6-4548-A6CE-EFBFBC3FD31D}" type="presParOf" srcId="{C6948383-8B14-4A11-BBBC-F401937F36FE}" destId="{00AAC0AA-EAA8-4E1E-9D2B-F9398AF76973}" srcOrd="5" destOrd="0" presId="urn:microsoft.com/office/officeart/2005/8/layout/cycle2"/>
    <dgm:cxn modelId="{C29A47B2-E93C-42C3-A50E-0268A8199444}" type="presParOf" srcId="{00AAC0AA-EAA8-4E1E-9D2B-F9398AF76973}" destId="{90523458-CC26-4BF2-A8CC-CEEBBD452446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0C62BB-F107-435B-83CB-9463647164E9}" type="doc">
      <dgm:prSet loTypeId="urn:microsoft.com/office/officeart/2005/8/layout/pyramid3" loCatId="pyramid" qsTypeId="urn:microsoft.com/office/officeart/2005/8/quickstyle/3d2" qsCatId="3D" csTypeId="urn:microsoft.com/office/officeart/2005/8/colors/colorful1" csCatId="colorful" phldr="1"/>
      <dgm:spPr/>
    </dgm:pt>
    <dgm:pt modelId="{2269BA70-8157-4420-9864-0E3E7F539CD6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Древнегреческие имена- 12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51CDE14-97C7-4BA8-8FD4-49ABBB6B9E1F}" type="parTrans" cxnId="{2BCA73AC-CE18-40C0-B841-3E6B3400A983}">
      <dgm:prSet/>
      <dgm:spPr/>
      <dgm:t>
        <a:bodyPr/>
        <a:lstStyle/>
        <a:p>
          <a:endParaRPr lang="ru-RU" sz="2400"/>
        </a:p>
      </dgm:t>
    </dgm:pt>
    <dgm:pt modelId="{527C9D58-7B34-4083-A1D9-8E043D5848EA}" type="sibTrans" cxnId="{2BCA73AC-CE18-40C0-B841-3E6B3400A983}">
      <dgm:prSet/>
      <dgm:spPr/>
      <dgm:t>
        <a:bodyPr/>
        <a:lstStyle/>
        <a:p>
          <a:endParaRPr lang="ru-RU" sz="2400"/>
        </a:p>
      </dgm:t>
    </dgm:pt>
    <dgm:pt modelId="{02688DEB-BE1D-4277-92A5-0053B59C386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Древнееврейские - 6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26ADF3D-4829-4518-8A16-DE840B55C523}" type="parTrans" cxnId="{413E810A-F130-48FD-8934-95AEAA0C4030}">
      <dgm:prSet/>
      <dgm:spPr/>
      <dgm:t>
        <a:bodyPr/>
        <a:lstStyle/>
        <a:p>
          <a:endParaRPr lang="ru-RU" sz="2400"/>
        </a:p>
      </dgm:t>
    </dgm:pt>
    <dgm:pt modelId="{73613748-0C9E-4C11-BD07-7723891CF1A4}" type="sibTrans" cxnId="{413E810A-F130-48FD-8934-95AEAA0C4030}">
      <dgm:prSet/>
      <dgm:spPr/>
      <dgm:t>
        <a:bodyPr/>
        <a:lstStyle/>
        <a:p>
          <a:endParaRPr lang="ru-RU" sz="2400"/>
        </a:p>
      </dgm:t>
    </dgm:pt>
    <dgm:pt modelId="{9E8CEF7D-E440-4C3F-B001-BBA1105B54AC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Старославянское,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древнеславянское,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древнегерманское, арабское – по 1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90BF2BA-C6CF-4523-AEF4-BBAB9539653D}" type="parTrans" cxnId="{8F72CD59-CBFB-4D9A-B135-6168A8393001}">
      <dgm:prSet/>
      <dgm:spPr/>
      <dgm:t>
        <a:bodyPr/>
        <a:lstStyle/>
        <a:p>
          <a:endParaRPr lang="ru-RU" sz="2400"/>
        </a:p>
      </dgm:t>
    </dgm:pt>
    <dgm:pt modelId="{4469D6A9-346A-45DC-BF61-C90077EF9B20}" type="sibTrans" cxnId="{8F72CD59-CBFB-4D9A-B135-6168A8393001}">
      <dgm:prSet/>
      <dgm:spPr/>
      <dgm:t>
        <a:bodyPr/>
        <a:lstStyle/>
        <a:p>
          <a:endParaRPr lang="ru-RU" sz="2400"/>
        </a:p>
      </dgm:t>
    </dgm:pt>
    <dgm:pt modelId="{634C2281-27A9-4261-80ED-2F578391B29F}">
      <dgm:prSet phldrT="[Текст]" custT="1"/>
      <dgm:spPr/>
      <dgm:t>
        <a:bodyPr/>
        <a:lstStyle/>
        <a:p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Древнелатинские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- - 2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8B355E8-62F6-433F-92C6-6A43A6667917}" type="parTrans" cxnId="{39B93E95-869B-444B-886B-D908579BFCAF}">
      <dgm:prSet/>
      <dgm:spPr/>
      <dgm:t>
        <a:bodyPr/>
        <a:lstStyle/>
        <a:p>
          <a:endParaRPr lang="ru-RU" sz="2400"/>
        </a:p>
      </dgm:t>
    </dgm:pt>
    <dgm:pt modelId="{A91C6396-63A9-40D3-954E-4E84A9B4DF6F}" type="sibTrans" cxnId="{39B93E95-869B-444B-886B-D908579BFCAF}">
      <dgm:prSet/>
      <dgm:spPr/>
      <dgm:t>
        <a:bodyPr/>
        <a:lstStyle/>
        <a:p>
          <a:endParaRPr lang="ru-RU" sz="2400"/>
        </a:p>
      </dgm:t>
    </dgm:pt>
    <dgm:pt modelId="{BD92343B-9583-4863-B751-3794E4904D3C}" type="pres">
      <dgm:prSet presAssocID="{020C62BB-F107-435B-83CB-9463647164E9}" presName="Name0" presStyleCnt="0">
        <dgm:presLayoutVars>
          <dgm:dir/>
          <dgm:animLvl val="lvl"/>
          <dgm:resizeHandles val="exact"/>
        </dgm:presLayoutVars>
      </dgm:prSet>
      <dgm:spPr/>
    </dgm:pt>
    <dgm:pt modelId="{7462FCB4-1BED-4AC1-ADB4-CA619221DE93}" type="pres">
      <dgm:prSet presAssocID="{2269BA70-8157-4420-9864-0E3E7F539CD6}" presName="Name8" presStyleCnt="0"/>
      <dgm:spPr/>
    </dgm:pt>
    <dgm:pt modelId="{A8B71F85-E073-4898-8A70-7A4221F4CF65}" type="pres">
      <dgm:prSet presAssocID="{2269BA70-8157-4420-9864-0E3E7F539CD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189B4-25C2-43CD-985E-83148B1F1136}" type="pres">
      <dgm:prSet presAssocID="{2269BA70-8157-4420-9864-0E3E7F539C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02D1B-7F1E-41B4-8840-B6A74BED8D08}" type="pres">
      <dgm:prSet presAssocID="{02688DEB-BE1D-4277-92A5-0053B59C386D}" presName="Name8" presStyleCnt="0"/>
      <dgm:spPr/>
    </dgm:pt>
    <dgm:pt modelId="{F28ABA28-2E19-4495-84EB-CBBD249B4CF4}" type="pres">
      <dgm:prSet presAssocID="{02688DEB-BE1D-4277-92A5-0053B59C386D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4BA4C-3EC9-4AB3-A5B0-C63F69FFD9F3}" type="pres">
      <dgm:prSet presAssocID="{02688DEB-BE1D-4277-92A5-0053B59C38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932BD8-C69F-4562-A65D-30429C62894D}" type="pres">
      <dgm:prSet presAssocID="{634C2281-27A9-4261-80ED-2F578391B29F}" presName="Name8" presStyleCnt="0"/>
      <dgm:spPr/>
    </dgm:pt>
    <dgm:pt modelId="{C234A69D-7E5F-4B31-8908-75B4F4EE28BF}" type="pres">
      <dgm:prSet presAssocID="{634C2281-27A9-4261-80ED-2F578391B29F}" presName="level" presStyleLbl="node1" presStyleIdx="2" presStyleCnt="4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47E87-0664-47C3-B822-3ACA279B583D}" type="pres">
      <dgm:prSet presAssocID="{634C2281-27A9-4261-80ED-2F578391B2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63E83-D809-4992-A923-37066D6E205B}" type="pres">
      <dgm:prSet presAssocID="{9E8CEF7D-E440-4C3F-B001-BBA1105B54AC}" presName="Name8" presStyleCnt="0"/>
      <dgm:spPr/>
    </dgm:pt>
    <dgm:pt modelId="{55176BB9-D1F5-4154-842F-CB7C4CA12C29}" type="pres">
      <dgm:prSet presAssocID="{9E8CEF7D-E440-4C3F-B001-BBA1105B54AC}" presName="level" presStyleLbl="node1" presStyleIdx="3" presStyleCnt="4" custScaleX="1034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3194A-626C-4A0F-A8C0-3640D95524E6}" type="pres">
      <dgm:prSet presAssocID="{9E8CEF7D-E440-4C3F-B001-BBA1105B54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A12739-EA65-4EDE-9A53-EFF7BCB61214}" type="presOf" srcId="{02688DEB-BE1D-4277-92A5-0053B59C386D}" destId="{7404BA4C-3EC9-4AB3-A5B0-C63F69FFD9F3}" srcOrd="1" destOrd="0" presId="urn:microsoft.com/office/officeart/2005/8/layout/pyramid3"/>
    <dgm:cxn modelId="{8F72CD59-CBFB-4D9A-B135-6168A8393001}" srcId="{020C62BB-F107-435B-83CB-9463647164E9}" destId="{9E8CEF7D-E440-4C3F-B001-BBA1105B54AC}" srcOrd="3" destOrd="0" parTransId="{190BF2BA-C6CF-4523-AEF4-BBAB9539653D}" sibTransId="{4469D6A9-346A-45DC-BF61-C90077EF9B20}"/>
    <dgm:cxn modelId="{6AD28C8C-7AA3-4471-9D25-2E2A58B24028}" type="presOf" srcId="{02688DEB-BE1D-4277-92A5-0053B59C386D}" destId="{F28ABA28-2E19-4495-84EB-CBBD249B4CF4}" srcOrd="0" destOrd="0" presId="urn:microsoft.com/office/officeart/2005/8/layout/pyramid3"/>
    <dgm:cxn modelId="{D1B481AA-27D6-48EC-AD61-80C46B3D3428}" type="presOf" srcId="{2269BA70-8157-4420-9864-0E3E7F539CD6}" destId="{A8B71F85-E073-4898-8A70-7A4221F4CF65}" srcOrd="0" destOrd="0" presId="urn:microsoft.com/office/officeart/2005/8/layout/pyramid3"/>
    <dgm:cxn modelId="{39B93E95-869B-444B-886B-D908579BFCAF}" srcId="{020C62BB-F107-435B-83CB-9463647164E9}" destId="{634C2281-27A9-4261-80ED-2F578391B29F}" srcOrd="2" destOrd="0" parTransId="{C8B355E8-62F6-433F-92C6-6A43A6667917}" sibTransId="{A91C6396-63A9-40D3-954E-4E84A9B4DF6F}"/>
    <dgm:cxn modelId="{E6F8D75A-5DE4-4DC8-B09D-BA16F257C74E}" type="presOf" srcId="{634C2281-27A9-4261-80ED-2F578391B29F}" destId="{C234A69D-7E5F-4B31-8908-75B4F4EE28BF}" srcOrd="0" destOrd="0" presId="urn:microsoft.com/office/officeart/2005/8/layout/pyramid3"/>
    <dgm:cxn modelId="{4EE6DFB8-A429-478E-92E1-C59660DCF49D}" type="presOf" srcId="{634C2281-27A9-4261-80ED-2F578391B29F}" destId="{F6047E87-0664-47C3-B822-3ACA279B583D}" srcOrd="1" destOrd="0" presId="urn:microsoft.com/office/officeart/2005/8/layout/pyramid3"/>
    <dgm:cxn modelId="{413E810A-F130-48FD-8934-95AEAA0C4030}" srcId="{020C62BB-F107-435B-83CB-9463647164E9}" destId="{02688DEB-BE1D-4277-92A5-0053B59C386D}" srcOrd="1" destOrd="0" parTransId="{726ADF3D-4829-4518-8A16-DE840B55C523}" sibTransId="{73613748-0C9E-4C11-BD07-7723891CF1A4}"/>
    <dgm:cxn modelId="{6D5E648E-140F-4BBF-8F06-65D2F6C77B5E}" type="presOf" srcId="{9E8CEF7D-E440-4C3F-B001-BBA1105B54AC}" destId="{19C3194A-626C-4A0F-A8C0-3640D95524E6}" srcOrd="1" destOrd="0" presId="urn:microsoft.com/office/officeart/2005/8/layout/pyramid3"/>
    <dgm:cxn modelId="{2BCA73AC-CE18-40C0-B841-3E6B3400A983}" srcId="{020C62BB-F107-435B-83CB-9463647164E9}" destId="{2269BA70-8157-4420-9864-0E3E7F539CD6}" srcOrd="0" destOrd="0" parTransId="{551CDE14-97C7-4BA8-8FD4-49ABBB6B9E1F}" sibTransId="{527C9D58-7B34-4083-A1D9-8E043D5848EA}"/>
    <dgm:cxn modelId="{BC06D853-CA2F-40D2-86E3-E19AD0A31CFA}" type="presOf" srcId="{020C62BB-F107-435B-83CB-9463647164E9}" destId="{BD92343B-9583-4863-B751-3794E4904D3C}" srcOrd="0" destOrd="0" presId="urn:microsoft.com/office/officeart/2005/8/layout/pyramid3"/>
    <dgm:cxn modelId="{7E61DF1A-1B21-4AB1-9FFC-7C79E507F344}" type="presOf" srcId="{9E8CEF7D-E440-4C3F-B001-BBA1105B54AC}" destId="{55176BB9-D1F5-4154-842F-CB7C4CA12C29}" srcOrd="0" destOrd="0" presId="urn:microsoft.com/office/officeart/2005/8/layout/pyramid3"/>
    <dgm:cxn modelId="{F16C09AE-8209-4029-93B3-FEEB970445CC}" type="presOf" srcId="{2269BA70-8157-4420-9864-0E3E7F539CD6}" destId="{2B3189B4-25C2-43CD-985E-83148B1F1136}" srcOrd="1" destOrd="0" presId="urn:microsoft.com/office/officeart/2005/8/layout/pyramid3"/>
    <dgm:cxn modelId="{771BE4BE-9DAD-4289-85EC-9AD9A8912A26}" type="presParOf" srcId="{BD92343B-9583-4863-B751-3794E4904D3C}" destId="{7462FCB4-1BED-4AC1-ADB4-CA619221DE93}" srcOrd="0" destOrd="0" presId="urn:microsoft.com/office/officeart/2005/8/layout/pyramid3"/>
    <dgm:cxn modelId="{2B5B8D06-2F88-4AC0-9C7B-A413C9752C94}" type="presParOf" srcId="{7462FCB4-1BED-4AC1-ADB4-CA619221DE93}" destId="{A8B71F85-E073-4898-8A70-7A4221F4CF65}" srcOrd="0" destOrd="0" presId="urn:microsoft.com/office/officeart/2005/8/layout/pyramid3"/>
    <dgm:cxn modelId="{B123D132-8B04-49B1-8F6E-ACB2EB4121DB}" type="presParOf" srcId="{7462FCB4-1BED-4AC1-ADB4-CA619221DE93}" destId="{2B3189B4-25C2-43CD-985E-83148B1F1136}" srcOrd="1" destOrd="0" presId="urn:microsoft.com/office/officeart/2005/8/layout/pyramid3"/>
    <dgm:cxn modelId="{9BDEF6FB-CCAA-416B-81C5-BDC76C1CFF58}" type="presParOf" srcId="{BD92343B-9583-4863-B751-3794E4904D3C}" destId="{D2A02D1B-7F1E-41B4-8840-B6A74BED8D08}" srcOrd="1" destOrd="0" presId="urn:microsoft.com/office/officeart/2005/8/layout/pyramid3"/>
    <dgm:cxn modelId="{55E6B4E4-E4C7-4C67-871F-A72CD79B9F14}" type="presParOf" srcId="{D2A02D1B-7F1E-41B4-8840-B6A74BED8D08}" destId="{F28ABA28-2E19-4495-84EB-CBBD249B4CF4}" srcOrd="0" destOrd="0" presId="urn:microsoft.com/office/officeart/2005/8/layout/pyramid3"/>
    <dgm:cxn modelId="{F342E86E-50AD-4B19-AEB6-FD4F350F5CA7}" type="presParOf" srcId="{D2A02D1B-7F1E-41B4-8840-B6A74BED8D08}" destId="{7404BA4C-3EC9-4AB3-A5B0-C63F69FFD9F3}" srcOrd="1" destOrd="0" presId="urn:microsoft.com/office/officeart/2005/8/layout/pyramid3"/>
    <dgm:cxn modelId="{097A6ACB-F537-40B5-897B-7B43F39B7CDC}" type="presParOf" srcId="{BD92343B-9583-4863-B751-3794E4904D3C}" destId="{91932BD8-C69F-4562-A65D-30429C62894D}" srcOrd="2" destOrd="0" presId="urn:microsoft.com/office/officeart/2005/8/layout/pyramid3"/>
    <dgm:cxn modelId="{D14FA44D-5B86-4764-8BFA-108275281162}" type="presParOf" srcId="{91932BD8-C69F-4562-A65D-30429C62894D}" destId="{C234A69D-7E5F-4B31-8908-75B4F4EE28BF}" srcOrd="0" destOrd="0" presId="urn:microsoft.com/office/officeart/2005/8/layout/pyramid3"/>
    <dgm:cxn modelId="{6B0D981A-80A4-4C90-8E7E-590BF18A6D89}" type="presParOf" srcId="{91932BD8-C69F-4562-A65D-30429C62894D}" destId="{F6047E87-0664-47C3-B822-3ACA279B583D}" srcOrd="1" destOrd="0" presId="urn:microsoft.com/office/officeart/2005/8/layout/pyramid3"/>
    <dgm:cxn modelId="{A0FD4FB3-1D09-4135-9D96-A6C3A65A2100}" type="presParOf" srcId="{BD92343B-9583-4863-B751-3794E4904D3C}" destId="{A4163E83-D809-4992-A923-37066D6E205B}" srcOrd="3" destOrd="0" presId="urn:microsoft.com/office/officeart/2005/8/layout/pyramid3"/>
    <dgm:cxn modelId="{E30DA758-F869-4F99-9CC2-ABE36C7E2D2C}" type="presParOf" srcId="{A4163E83-D809-4992-A923-37066D6E205B}" destId="{55176BB9-D1F5-4154-842F-CB7C4CA12C29}" srcOrd="0" destOrd="0" presId="urn:microsoft.com/office/officeart/2005/8/layout/pyramid3"/>
    <dgm:cxn modelId="{5B96C606-3797-4269-A1F4-16949433A72D}" type="presParOf" srcId="{A4163E83-D809-4992-A923-37066D6E205B}" destId="{19C3194A-626C-4A0F-A8C0-3640D95524E6}" srcOrd="1" destOrd="0" presId="urn:microsoft.com/office/officeart/2005/8/layout/pyramid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7A00F4-965E-4F6E-AB77-CD97B58270DE}">
      <dsp:nvSpPr>
        <dsp:cNvPr id="0" name=""/>
        <dsp:cNvSpPr/>
      </dsp:nvSpPr>
      <dsp:spPr>
        <a:xfrm>
          <a:off x="796784" y="34460"/>
          <a:ext cx="3051183" cy="13887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Традиции семьи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6784" y="34460"/>
        <a:ext cx="3051183" cy="1388740"/>
      </dsp:txXfrm>
    </dsp:sp>
    <dsp:sp modelId="{FCFDDAB9-A0DE-46CE-A62C-B5984716C4D6}">
      <dsp:nvSpPr>
        <dsp:cNvPr id="0" name=""/>
        <dsp:cNvSpPr/>
      </dsp:nvSpPr>
      <dsp:spPr>
        <a:xfrm>
          <a:off x="4153087" y="1260"/>
          <a:ext cx="3051183" cy="14551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Мода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53087" y="1260"/>
        <a:ext cx="3051183" cy="1455140"/>
      </dsp:txXfrm>
    </dsp:sp>
    <dsp:sp modelId="{D541413A-C6D8-4A85-9961-87D20EA23DB5}">
      <dsp:nvSpPr>
        <dsp:cNvPr id="0" name=""/>
        <dsp:cNvSpPr/>
      </dsp:nvSpPr>
      <dsp:spPr>
        <a:xfrm>
          <a:off x="796784" y="1761519"/>
          <a:ext cx="3051183" cy="14898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Национальность</a:t>
          </a:r>
          <a:endParaRPr lang="ru-RU" sz="28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6784" y="1761519"/>
        <a:ext cx="3051183" cy="1489850"/>
      </dsp:txXfrm>
    </dsp:sp>
    <dsp:sp modelId="{E87A8831-D0FC-478C-AF86-9854C9BD3888}">
      <dsp:nvSpPr>
        <dsp:cNvPr id="0" name=""/>
        <dsp:cNvSpPr/>
      </dsp:nvSpPr>
      <dsp:spPr>
        <a:xfrm>
          <a:off x="4153087" y="1805520"/>
          <a:ext cx="3051183" cy="14018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Религия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53087" y="1805520"/>
        <a:ext cx="3051183" cy="1401848"/>
      </dsp:txXfrm>
    </dsp:sp>
    <dsp:sp modelId="{042873F3-CC83-48F5-A2A9-C050DA453696}">
      <dsp:nvSpPr>
        <dsp:cNvPr id="0" name=""/>
        <dsp:cNvSpPr/>
      </dsp:nvSpPr>
      <dsp:spPr>
        <a:xfrm>
          <a:off x="2474936" y="3556488"/>
          <a:ext cx="3051183" cy="144291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Политические взгляды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74936" y="3556488"/>
        <a:ext cx="3051183" cy="14429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E88E62-4630-4B1F-94FC-5A25E874B9D1}">
      <dsp:nvSpPr>
        <dsp:cNvPr id="0" name=""/>
        <dsp:cNvSpPr/>
      </dsp:nvSpPr>
      <dsp:spPr>
        <a:xfrm>
          <a:off x="2701096" y="-64799"/>
          <a:ext cx="2419759" cy="24612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Имя</a:t>
          </a:r>
          <a:endParaRPr lang="ru-RU" sz="3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01096" y="-64799"/>
        <a:ext cx="2419759" cy="2461281"/>
      </dsp:txXfrm>
    </dsp:sp>
    <dsp:sp modelId="{0A15985C-E585-4863-B6F4-E496FDB0B7D7}">
      <dsp:nvSpPr>
        <dsp:cNvPr id="0" name=""/>
        <dsp:cNvSpPr/>
      </dsp:nvSpPr>
      <dsp:spPr>
        <a:xfrm rot="3600000">
          <a:off x="4499549" y="2273563"/>
          <a:ext cx="567734" cy="806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3600000">
        <a:off x="4499549" y="2273563"/>
        <a:ext cx="567734" cy="806777"/>
      </dsp:txXfrm>
    </dsp:sp>
    <dsp:sp modelId="{D9718815-10EE-43EE-A079-E8399A6D8050}">
      <dsp:nvSpPr>
        <dsp:cNvPr id="0" name=""/>
        <dsp:cNvSpPr/>
      </dsp:nvSpPr>
      <dsp:spPr>
        <a:xfrm>
          <a:off x="4412199" y="2981925"/>
          <a:ext cx="2586230" cy="25836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Судьба</a:t>
          </a:r>
          <a:endParaRPr lang="ru-RU" sz="3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12199" y="2981925"/>
        <a:ext cx="2586230" cy="2583600"/>
      </dsp:txXfrm>
    </dsp:sp>
    <dsp:sp modelId="{A29232ED-CAB0-4173-A81A-4F610497F107}">
      <dsp:nvSpPr>
        <dsp:cNvPr id="0" name=""/>
        <dsp:cNvSpPr/>
      </dsp:nvSpPr>
      <dsp:spPr>
        <a:xfrm rot="10800000">
          <a:off x="3633194" y="3870336"/>
          <a:ext cx="550496" cy="806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10800000">
        <a:off x="3633194" y="3870336"/>
        <a:ext cx="550496" cy="806777"/>
      </dsp:txXfrm>
    </dsp:sp>
    <dsp:sp modelId="{C8F28269-3EE0-4310-AD75-8AE829220E47}">
      <dsp:nvSpPr>
        <dsp:cNvPr id="0" name=""/>
        <dsp:cNvSpPr/>
      </dsp:nvSpPr>
      <dsp:spPr>
        <a:xfrm>
          <a:off x="859750" y="3054893"/>
          <a:ext cx="2513775" cy="24376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Характер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9750" y="3054893"/>
        <a:ext cx="2513775" cy="2437663"/>
      </dsp:txXfrm>
    </dsp:sp>
    <dsp:sp modelId="{00AAC0AA-EAA8-4E1E-9D2B-F9398AF76973}">
      <dsp:nvSpPr>
        <dsp:cNvPr id="0" name=""/>
        <dsp:cNvSpPr/>
      </dsp:nvSpPr>
      <dsp:spPr>
        <a:xfrm rot="18000000">
          <a:off x="2705104" y="2329985"/>
          <a:ext cx="601711" cy="806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18000000">
        <a:off x="2705104" y="2329985"/>
        <a:ext cx="601711" cy="8067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3C551-5F22-4A0E-A5FF-89591EFCAC0E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grpSp>
        <p:nvGrpSpPr>
          <p:cNvPr id="4" name="Группа 6"/>
          <p:cNvGrpSpPr/>
          <p:nvPr/>
        </p:nvGrpSpPr>
        <p:grpSpPr>
          <a:xfrm>
            <a:off x="323528" y="2636913"/>
            <a:ext cx="8572560" cy="2967088"/>
            <a:chOff x="1147218" y="2136744"/>
            <a:chExt cx="7165477" cy="336763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7218" y="2136744"/>
              <a:ext cx="7165477" cy="19212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Исследовательская работа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Impact" pitchFamily="34" charset="0"/>
                </a:rPr>
                <a:t>«Имена нашего класса»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28596" y="500043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Муниципальное бюджетное образовательное учреждение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Излучинская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общеобразовательная средняя школа № 1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 углубленным изучением отдельных предметов»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 fontAlgn="t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fontAlgn="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ШКОЛЬНАЯ НАУЧНО-ПРАКТИЧЕСКАЯ КОНФЕРЕНЦИЯ «ОТКРЫТИЕ»</a:t>
            </a: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645024"/>
            <a:ext cx="40666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200" b="1" u="sng" dirty="0" smtClean="0"/>
          </a:p>
          <a:p>
            <a:pPr algn="just"/>
            <a:endParaRPr lang="en-US" sz="1200" b="1" u="sng" dirty="0"/>
          </a:p>
          <a:p>
            <a:pPr algn="just"/>
            <a:endParaRPr lang="ru-RU" sz="20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АВТОР:</a:t>
            </a:r>
            <a:endParaRPr lang="ru-RU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Осадчук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Илья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ученик 2 «В»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  <a:p>
            <a:pPr algn="just"/>
            <a:endParaRPr lang="ru-RU" sz="1200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3861048"/>
            <a:ext cx="41764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200" b="1" u="sng" dirty="0" smtClean="0"/>
          </a:p>
          <a:p>
            <a:pPr algn="just"/>
            <a:endParaRPr lang="en-US" sz="1200" b="1" u="sng" dirty="0"/>
          </a:p>
          <a:p>
            <a:pPr algn="just"/>
            <a:endParaRPr lang="ru-RU" sz="1200" dirty="0"/>
          </a:p>
          <a:p>
            <a:pPr algn="just"/>
            <a:endParaRPr lang="ru-RU" sz="1200" dirty="0"/>
          </a:p>
          <a:p>
            <a:pPr algn="just"/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РУКОВОДИТЕЛЬ:</a:t>
            </a:r>
            <a:endParaRPr lang="ru-RU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Степанюк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Светлана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васильевна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2"/>
            <a:ext cx="6858002" cy="9144005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714348" y="857232"/>
          <a:ext cx="785818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2"/>
            <a:ext cx="6858002" cy="9144005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14421"/>
            <a:ext cx="7772400" cy="4572033"/>
          </a:xfrm>
        </p:spPr>
        <p:txBody>
          <a:bodyPr>
            <a:normAutofit fontScale="32500" lnSpcReduction="20000"/>
          </a:bodyPr>
          <a:lstStyle/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Согласно </a:t>
            </a:r>
            <a:r>
              <a:rPr lang="ru-RU" sz="6000" u="sng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социальной теории</a:t>
            </a: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каждое имя представляет собой слово на каком-либо языке и обладает определенным значением. Помимо своего значения, имя «нагружено» информацией о характере и деяниях великих людей, его носивших.</a:t>
            </a: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6000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Согласно </a:t>
            </a:r>
            <a:r>
              <a:rPr lang="ru-RU" sz="6000" u="sng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эмоциональной теории</a:t>
            </a: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характер человека и его судьба зависят от того, насколько приятно и мелодично для окружающих звучит его имя: чем приятнее звучит, тем легче характер и благоприятнее судьба. </a:t>
            </a: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6000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u="sng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Звуковая теория</a:t>
            </a: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говорит о том, что каждый набор звуков раздражает разные участки коры больших полушарий и вызывает различную реакцию человека на то или иное имя.</a:t>
            </a:r>
            <a:r>
              <a:rPr lang="ru-RU" sz="60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6000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Результаты анкетирования (25 чел.)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71472" y="1142984"/>
          <a:ext cx="8001056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ИМЕНА нашего класса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357298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Арина,Антон,Андрей,Анна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Анастасия,Арсений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Александра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Вероника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 Ева, Евгения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Илья, Иван,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Искандар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Кристина,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Ксения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–Михаил,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–Надежда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Ростислав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София, Светлана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Эдуард,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54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Происхождение имён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23728" y="404664"/>
            <a:ext cx="53285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МОЁ ИМЯ</a:t>
            </a:r>
            <a:endParaRPr kumimoji="0" lang="ru-RU" sz="4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2420888"/>
            <a:ext cx="4680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Илья –в переводе с древнееврейского языка, означает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</a:rPr>
              <a:t>Яхве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- мой бог»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78579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pic>
        <p:nvPicPr>
          <p:cNvPr id="8" name="Рисунок 7" descr="C:\Users\Админ\Pictures\2016-03-11 илья\илья 002.jpg"/>
          <p:cNvPicPr/>
          <p:nvPr/>
        </p:nvPicPr>
        <p:blipFill>
          <a:blip r:embed="rId3" cstate="print"/>
          <a:srcRect l="3404" t="2832" r="77962" b="87381"/>
          <a:stretch>
            <a:fillRect/>
          </a:stretch>
        </p:blipFill>
        <p:spPr bwMode="auto">
          <a:xfrm rot="5400000">
            <a:off x="323528" y="1844824"/>
            <a:ext cx="453650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МОИ ТЁЗКИ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1000108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www.zagadochnaya-sila.ru/images/stories/picture/Murom/murom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12776"/>
            <a:ext cx="6098450" cy="503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Илья Муромец – древнерусский богатырь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МОИ ТЁЗКИ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2132856"/>
            <a:ext cx="27860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Илья Репин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-художник-живописец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0" name="Picture 2" descr="http://ua.korbush.com/wp-content/uploads/yavornitsky_art_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4896544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50505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МОИ ТЁЗКИ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2276872"/>
            <a:ext cx="390607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Илья Мечников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биолог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122" name="Picture 2" descr="Elie Metchnikoff - Between ca. 1910 and ca. 1915 - L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4846" y="908720"/>
            <a:ext cx="4032458" cy="5101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МОИ ТЁЗКИ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2204864"/>
            <a:ext cx="37546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Илья 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</a:rPr>
              <a:t>Буяльский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–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хирург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3794" name="Picture 2" descr="http://cs619824.vk.me/v619824797/11ecd/RcVv7LbxE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4172649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1267599"/>
            <a:ext cx="78488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r>
              <a:rPr kumimoji="0" lang="ru-RU" sz="28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разобраться, в чем состоит тайна имени, и каково его значение.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Узнать историю возникновения имени.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Попытаться выяснить, влияет ли имя на характер человека.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Изучить значения имен нашего класса, выявить самые популярные и редкие имена нашего класса.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Выпустить справочник «Имена нашего класса»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03234"/>
            <a:ext cx="85011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МОИ ТЁЗКИ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2204864"/>
            <a:ext cx="3531158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Илья  Ильф –</a:t>
            </a:r>
          </a:p>
          <a:p>
            <a:pPr algn="ctr"/>
            <a:r>
              <a:rPr lang="ru-RU" sz="2800" dirty="0" smtClean="0"/>
              <a:t> 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русский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 советский писатель, 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журналист, сценарист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5842" name="Picture 2" descr="http://jewishnews.com.ua/uploads/gallery/2015/10/15/tmb_10001000341d088064a12bed43d5a00cc59ee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3714776" cy="549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428604"/>
            <a:ext cx="8358246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выводы: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32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Имена – особые слова, они должны быть  у всех людей, каждый человек имеет свое имя.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собственных наблюдений, бесед со взрослыми, я выяснил, что имя накладывает некоторый отпечаток на характер человека, но не может определять и влиять на его судьбу.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нашем классе преобладают древнегреческие и латинские варианты имен, а самые популярные имена  Андрей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Анна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Нами оформлен словарь справочник «Имена нашего класса» и собрана копилка интересных сведений об именах.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571480"/>
            <a:ext cx="7772400" cy="500066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596" y="1214422"/>
            <a:ext cx="835824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материала с помощью энциклопедий, печатных изданий, интернета, проектов учащихся моего класса;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с родителями и учащимися;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анкетирование;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собственные наблюдения.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334907"/>
            <a:ext cx="821537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32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Andale Sans UI"/>
                <a:cs typeface="Times New Roman" pitchFamily="18" charset="0"/>
              </a:rPr>
              <a:t>Гипот</a:t>
            </a:r>
            <a:r>
              <a:rPr kumimoji="0" lang="ru-RU" altLang="ja-JP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Andale Sans UI"/>
                <a:cs typeface="Times New Roman" pitchFamily="18" charset="0"/>
              </a:rPr>
              <a:t>е</a:t>
            </a:r>
            <a:r>
              <a:rPr kumimoji="0" lang="de-DE" altLang="ja-JP" sz="32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Andale Sans UI"/>
                <a:cs typeface="Times New Roman" pitchFamily="18" charset="0"/>
              </a:rPr>
              <a:t>за</a:t>
            </a:r>
            <a:r>
              <a:rPr kumimoji="0" lang="de-DE" altLang="ja-JP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Andale Sans UI"/>
                <a:cs typeface="Times New Roman" pitchFamily="18" charset="0"/>
              </a:rPr>
              <a:t>:</a:t>
            </a:r>
            <a:r>
              <a:rPr kumimoji="0" lang="de-DE" altLang="ja-JP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lang="ru-RU" altLang="ja-JP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возможно имена даются в соответствии с национальностью и в имени заложена информация о характере человека</a:t>
            </a:r>
            <a:endParaRPr kumimoji="0" lang="de-DE" altLang="ja-JP" sz="4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860032" y="1052736"/>
            <a:ext cx="37444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Имя» по-гречески – «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онома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Ономастика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наука об именах</a:t>
            </a:r>
          </a:p>
          <a:p>
            <a:pPr algn="ctr"/>
            <a:endParaRPr lang="ru-RU" sz="32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«Имя - это слово, которым зовут, означают особь, личность»</a:t>
            </a: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(Словарь В.И. Даля)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Администратор\Desktop\имена\c74d49e38fcd575ea2719afc21e5fcb4c368e00c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836712"/>
            <a:ext cx="4064276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548680"/>
            <a:ext cx="7772400" cy="571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Имена Древней Руси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1138607"/>
            <a:ext cx="807249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внешним признаками:  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Светлана, Чернава, Кудряш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черте характера: 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Добрыня, Молчун,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Прыгунок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очереди рождения в семье: 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Первой,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Вторуня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, Пятой,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Осьмой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явлениям природы: 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Метелица,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Знойник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, Снегурочка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христианским праздникам: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Постник, Мясоед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времени и месту появления: 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Суббота, Зима, Дорога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по профессии родителей: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Рыбак, Муковоз, Кожемяка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Самые необычные имена: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 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Некрас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, Немил,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Дурак</a:t>
            </a:r>
            <a:r>
              <a:rPr kumimoji="0" lang="ru-RU" altLang="ja-JP" sz="2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, </a:t>
            </a:r>
            <a:r>
              <a:rPr kumimoji="0" lang="ru-RU" altLang="ja-JP" sz="22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 CYR"/>
                <a:cs typeface="Times New Roman" pitchFamily="18" charset="0"/>
              </a:rPr>
              <a:t>Ненаш</a:t>
            </a:r>
            <a:endParaRPr kumimoji="0" lang="ru-RU" altLang="ja-JP" sz="2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Администратор\Desktop\имена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429132"/>
            <a:ext cx="2559988" cy="190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 descr="C:\Users\Администратор\Desktop\имена\rusved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4429132"/>
            <a:ext cx="2575577" cy="186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C:\Users\Администратор\Desktop\имена\fonstola.ru-1038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429132"/>
            <a:ext cx="257176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2"/>
            <a:ext cx="6858000" cy="9144003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7772400" cy="714380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ВЛИЯНИЕ  НА  Выбор  имени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285860"/>
          <a:ext cx="800105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1"/>
            <a:ext cx="6858000" cy="9144002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15616" y="548680"/>
            <a:ext cx="56886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популярные имена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20-х и 30-х годов</a:t>
            </a:r>
            <a:endParaRPr kumimoji="0" lang="ru-RU" sz="3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552" y="1556792"/>
            <a:ext cx="821537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Октябрьская Революция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Донэра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ДОчь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Новой Эры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Ворс -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ВОРошиловский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Стрелок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Гертруда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ГЕРоиня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ТРУДА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3459197"/>
            <a:ext cx="8072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645024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 40-е годы пришёлся пик популярности русских имён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Иван и Мария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53830" y="3068960"/>
            <a:ext cx="2349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40 -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годов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2"/>
            <a:ext cx="6858000" cy="91440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268760"/>
            <a:ext cx="82809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 50-е годы люди обратились к традиционным именам и увлекались ими на протяжении 10 лет. В этот период родители, будто сговорившись, называли новорождённых мальчиков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Александрами, Алексеями, Андреями, Дмитриями, Игорями или Сергеями; девочек - Еленами, Иринами, Татьянами, Светланами, Натальями, Маринами, Ольгами.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326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популярные имена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50-х годов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4000504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70-х годов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221088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 начале 70-х у родителей пошла мода называть детей на иностранный лад.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Эдуард, Алекс и Альфред,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среди девичьих пользовались популярностью имена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Ева,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Жанетта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, Изольда,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Леонелла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, Магда,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Рената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storian.uagate.com/wp-content/uploads/2013/10/pergament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6528" y="1428737"/>
            <a:ext cx="82488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В 80-е годы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русские и иностранные имена были модными .</a:t>
            </a:r>
          </a:p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В начале 90-х годов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Мария, Марианна, Роза,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Снежана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, Злата,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Карина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, Маргарита, Нелли,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Виталина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, Валерия,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Владилена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endParaRPr lang="ru-RU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А вот мальчиков, наоборот, стали называть попроще: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Андреями, Антонами, Владимирами, Иванами, Игорями, Михаилами, Николаями, Павлами. В последнее время снова возрос интерес к старым русским именам. </a:t>
            </a:r>
          </a:p>
          <a:p>
            <a:endParaRPr lang="ru-RU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В начале XXI века девочек всё чаще называют 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Любавами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, Прасковьями, Аксиньями, Полинами,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Ульянами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 мальчиков — Даниилами, Игнатами, Прохорами, Захарами, Степанами.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764705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популярные имена 80-х и 90-х годов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</TotalTime>
  <Words>862</Words>
  <Application>Microsoft Office PowerPoint</Application>
  <PresentationFormat>Экран (4:3)</PresentationFormat>
  <Paragraphs>145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Илья Муромец – древнерусский богатырь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62</cp:revision>
  <dcterms:created xsi:type="dcterms:W3CDTF">2014-06-25T06:46:58Z</dcterms:created>
  <dcterms:modified xsi:type="dcterms:W3CDTF">2016-03-27T13:28:18Z</dcterms:modified>
</cp:coreProperties>
</file>