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2"/>
  </p:notesMasterIdLst>
  <p:sldIdLst>
    <p:sldId id="257" r:id="rId2"/>
    <p:sldId id="259" r:id="rId3"/>
    <p:sldId id="266" r:id="rId4"/>
    <p:sldId id="262" r:id="rId5"/>
    <p:sldId id="267" r:id="rId6"/>
    <p:sldId id="268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A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43" autoAdjust="0"/>
  </p:normalViewPr>
  <p:slideViewPr>
    <p:cSldViewPr snapToGrid="0">
      <p:cViewPr varScale="1">
        <p:scale>
          <a:sx n="101" d="100"/>
          <a:sy n="101" d="100"/>
        </p:scale>
        <p:origin x="2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D1816-5E31-473C-A411-F719F0B44925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38335-F940-406D-9617-8535B5744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952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38335-F940-406D-9617-8535B57444C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889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38335-F940-406D-9617-8535B57444C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909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38335-F940-406D-9617-8535B57444C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407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38335-F940-406D-9617-8535B57444C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0067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38335-F940-406D-9617-8535B57444C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713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54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92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6264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140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417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881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746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687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927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09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06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202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854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711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788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786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  <a:alpha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75A95-6AA0-4927-ACC5-9588C149752A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BFD65E1E-A655-4260-87D8-CCFBE9473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34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33.jpeg" Type="http://schemas.openxmlformats.org/officeDocument/2006/relationships/image"/><Relationship Id="rId5" Target="../media/image32.jpeg" Type="http://schemas.openxmlformats.org/officeDocument/2006/relationships/image"/><Relationship Id="rId4" Target="../media/image31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6.jpe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7" Target="../media/image10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9.jpg" Type="http://schemas.openxmlformats.org/officeDocument/2006/relationships/image"/><Relationship Id="rId5" Target="../media/image8.jpg" Type="http://schemas.openxmlformats.org/officeDocument/2006/relationships/image"/><Relationship Id="rId4" Target="../media/image7.jp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2.jp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7" Target="../media/image16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15.jpeg" Type="http://schemas.openxmlformats.org/officeDocument/2006/relationships/image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9.jp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2.jpeg" Type="http://schemas.openxmlformats.org/officeDocument/2006/relationships/image"/><Relationship Id="rId4" Target="../media/image21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7" Target="../media/image2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6.jpeg" Type="http://schemas.openxmlformats.org/officeDocument/2006/relationships/image"/><Relationship Id="rId5" Target="../media/image25.jpg" Type="http://schemas.openxmlformats.org/officeDocument/2006/relationships/image"/><Relationship Id="rId4" Target="../media/image24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30.jpeg" Type="http://schemas.openxmlformats.org/officeDocument/2006/relationships/image"/><Relationship Id="rId5" Target="../media/image29.jpeg" Type="http://schemas.openxmlformats.org/officeDocument/2006/relationships/image"/><Relationship Id="rId4" Target="../media/image28.jp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22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0408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6160" y="3489605"/>
            <a:ext cx="3118223" cy="31070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315" y="255181"/>
            <a:ext cx="4569143" cy="63414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6160" y="255181"/>
            <a:ext cx="3118223" cy="3062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63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2542"/>
            <a:ext cx="9288605" cy="72941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1674" y="70339"/>
            <a:ext cx="4342989" cy="34184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957" y="3390481"/>
            <a:ext cx="4725975" cy="346751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4605" y="1"/>
            <a:ext cx="4230447" cy="3390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360"/>
              </a:spcBef>
              <a:spcAft>
                <a:spcPts val="720"/>
              </a:spcAft>
            </a:pP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Роспись по листьям!</a:t>
            </a: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720"/>
              </a:spcAft>
            </a:pP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Удивительный вид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росписи!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вполне доступен детям, ведь им так интересно пробовать все новое и интересное! Еще это и очень хороший способ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заготовки и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материал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других, более сложных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изделий.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6572" y="3812346"/>
            <a:ext cx="3573194" cy="27994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2818" y="5050463"/>
            <a:ext cx="2541182" cy="180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1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82880"/>
            <a:ext cx="9270609" cy="70408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427" y="239151"/>
            <a:ext cx="4853355" cy="57958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1256" y="239151"/>
            <a:ext cx="3974841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360"/>
              </a:spcBef>
              <a:spcAft>
                <a:spcPts val="720"/>
              </a:spcAft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Идея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проста: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берете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любой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простой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символический,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еометрический,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астительный,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аллиграфический,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антастический,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ейзажный,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ивотный,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редметный,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еометрический орнамент.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 и тот же сюжет можно изобразить разными цветами и на разном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фоне.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всегда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будет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интересно и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красиво!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586" y="4475760"/>
            <a:ext cx="2467414" cy="23028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415" y="-120140"/>
            <a:ext cx="2202024" cy="18214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8415" y="1701285"/>
            <a:ext cx="1997012" cy="222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380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2880"/>
            <a:ext cx="9144000" cy="70408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78965" y="407963"/>
            <a:ext cx="6541477" cy="4717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endParaRPr lang="ru-RU" sz="20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2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Высушенные листья</a:t>
            </a:r>
            <a: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Краски:  </a:t>
            </a:r>
            <a: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гуашь, акриловые </a:t>
            </a:r>
            <a:r>
              <a:rPr lang="ru-RU" sz="20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любые густые и безвредные)</a:t>
            </a:r>
            <a:b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Кисти</a:t>
            </a:r>
            <a:b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Лак для </a:t>
            </a:r>
            <a:r>
              <a:rPr lang="ru-RU" sz="20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волос</a:t>
            </a:r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ru-RU" sz="2000" b="1" i="1" dirty="0" smtClean="0">
              <a:solidFill>
                <a:schemeClr val="accent5">
                  <a:lumMod val="40000"/>
                  <a:lumOff val="60000"/>
                </a:schemeClr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ru-RU" sz="2000" b="1" i="1" dirty="0" smtClean="0">
              <a:solidFill>
                <a:schemeClr val="accent5">
                  <a:lumMod val="40000"/>
                  <a:lumOff val="60000"/>
                </a:schemeClr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А еще фантазия, воображение и</a:t>
            </a: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терпение!</a:t>
            </a:r>
            <a:r>
              <a:rPr lang="ru-RU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720" y="137160"/>
            <a:ext cx="7378995" cy="6400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6326" y="407965"/>
            <a:ext cx="2817627" cy="3562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Материал: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Высушенные листья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Краски:  гуашь, акриловые (любые густые и безвредные)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Кисти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Лак для волос</a:t>
            </a: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еще фантазия, воображение и</a:t>
            </a: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терпение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chemeClr val="accent4">
                  <a:lumMod val="50000"/>
                </a:schemeClr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60" y="4249452"/>
            <a:ext cx="2073350" cy="200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45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42474" cy="70408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6910" y="251401"/>
            <a:ext cx="3967090" cy="35750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55" y="3123026"/>
            <a:ext cx="5289453" cy="35661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0041" y="5215112"/>
            <a:ext cx="2264898" cy="16499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54" y="393895"/>
            <a:ext cx="475488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Тонкой кистью наносим на лист рисунок. </a:t>
            </a:r>
            <a:endParaRPr lang="ru-RU" sz="2000" b="1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краска подсохнет, на лист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наносим 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 для волос,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дальнейшем краска не осыпалась и можно было использовать этот лист в других изделиях.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2029" y="3640602"/>
            <a:ext cx="2788183" cy="239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82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" y="133350"/>
            <a:ext cx="9284677" cy="71393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1004" y="2874096"/>
            <a:ext cx="4719772" cy="3682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1010" y="133350"/>
            <a:ext cx="3491873" cy="3162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73" y="3295650"/>
            <a:ext cx="4323664" cy="34169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7650" y="133350"/>
            <a:ext cx="3732331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Когда лист и краска окончательно высохнут, его надо положить между салфетками и под пресс (между страницами книг).</a:t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нужно,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чтобы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 не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свернулся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ведь он был увлажнен.</a:t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таком виде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 может храниться долго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582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958" y="-91440"/>
            <a:ext cx="9260958" cy="70408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8568" y="723014"/>
            <a:ext cx="3923414" cy="57203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2668772"/>
            <a:ext cx="4827181" cy="40488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7459" y="0"/>
            <a:ext cx="2595300" cy="303559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1031358"/>
            <a:ext cx="6778885" cy="853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Все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остальное-дело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ваших рук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и фантазии!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SimSun-ExtB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921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541" y="-182880"/>
            <a:ext cx="9303489" cy="70408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99" y="329174"/>
            <a:ext cx="3816136" cy="33552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8240" y="37014"/>
            <a:ext cx="4795760" cy="37694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07" y="3583172"/>
            <a:ext cx="3778497" cy="306217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1609" y="4224216"/>
            <a:ext cx="3423684" cy="2719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29667" y="3249422"/>
            <a:ext cx="1669417" cy="159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43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0408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066" y="728507"/>
            <a:ext cx="3232296" cy="55838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117" y="105876"/>
            <a:ext cx="5497844" cy="34145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934" y="3520439"/>
            <a:ext cx="5393034" cy="333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75629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383</TotalTime>
  <Words>114</Words>
  <Application>Microsoft Office PowerPoint</Application>
  <PresentationFormat>Экран (4:3)</PresentationFormat>
  <Paragraphs>23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SimSun-ExtB</vt:lpstr>
      <vt:lpstr>Arial</vt:lpstr>
      <vt:lpstr>Calibri</vt:lpstr>
      <vt:lpstr>Cambria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57</cp:revision>
  <dcterms:created xsi:type="dcterms:W3CDTF">2018-10-28T04:30:31Z</dcterms:created>
  <dcterms:modified xsi:type="dcterms:W3CDTF">2018-11-07T15:55:19Z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1538322</vt:lpwstr>
  </property>
  <property fmtid="{D5CDD505-2E9C-101B-9397-08002B2CF9AE}" name="NXPowerLiteSettings" pid="3">
    <vt:lpwstr>C700052003A000</vt:lpwstr>
  </property>
  <property fmtid="{D5CDD505-2E9C-101B-9397-08002B2CF9AE}" name="NXPowerLiteVersion" pid="4">
    <vt:lpwstr>D8.0.4</vt:lpwstr>
  </property>
</Properties>
</file>