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5D1DDA1-CB2C-43E2-80E5-A0972C2F935C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9B62BA-B126-482A-A39F-3A62E236C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571480"/>
            <a:ext cx="7034226" cy="12250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Шостакович Дмитрий Дмитриевич (1906—1975), композитор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11-002-Dmitrij-SHostakovich[1]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2071678"/>
            <a:ext cx="5429256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467600" cy="3786214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Родился 25 сентября 1906 г. в Петербурге. В 1919 г. поступил в Петроградскую консерваторию, которую окончил по двум специальностям — в 1923 г. как пианист (класс Л. В. Николаева) и в 1925 г. как композитор (класс М. О. Штейнберга).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Дипломная работа — Первая симфония сразу принесла композитору известность.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00048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000372"/>
            <a:ext cx="4120274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214422"/>
            <a:ext cx="3681386" cy="442915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Жанр симфонии стал ведущим в творчестве Шостаковича. Им создано 15 симфоний, среди которых знаменитая Седьмая, посвященная Ленинграду и написанная в тяжёлом блокадном 1941 году. Композитор лично пережил все ужасы блокады.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Произведение олицетворяет борьбу народа против иноземных захватчиков.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13_Choct_Knigi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3624266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97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Шостакович Дмитрий Дмитриевич (1906—1975), композитор</vt:lpstr>
      <vt:lpstr>      Родился 25 сентября 1906 г. в Петербурге. В 1919 г. поступил в Петроградскую консерваторию, которую окончил по двум специальностям — в 1923 г. как пианист (класс Л. В. Николаева) и в 1925 г. как композитор (класс М. О. Штейнберга).        Дипломная работа — Первая симфония сразу принесла композитору известность.   </vt:lpstr>
      <vt:lpstr>     Жанр симфонии стал ведущим в творчестве Шостаковича. Им создано 15 симфоний, среди которых знаменитая Седьмая, посвященная Ленинграду и написанная в тяжёлом блокадном 1941 году. Композитор лично пережил все ужасы блокады.  Произведение олицетворяет борьбу народа против иноземных захватчиков.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Шостакович Дмитрий Дмитриевич (1906—1975), композитор</dc:title>
  <dc:creator>Gutnik</dc:creator>
  <cp:lastModifiedBy>Gutnik</cp:lastModifiedBy>
  <cp:revision>6</cp:revision>
  <dcterms:created xsi:type="dcterms:W3CDTF">2013-10-15T19:24:35Z</dcterms:created>
  <dcterms:modified xsi:type="dcterms:W3CDTF">2013-10-15T20:13:36Z</dcterms:modified>
</cp:coreProperties>
</file>