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2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6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5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085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25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1002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110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950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78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38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50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1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57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21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87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CEBEE-A91E-47F3-B16E-1CC3B808B64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62DA0B-8613-480E-93EE-73678FF6F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1"/>
            <a:ext cx="7766936" cy="1646302"/>
          </a:xfrm>
        </p:spPr>
        <p:txBody>
          <a:bodyPr/>
          <a:lstStyle/>
          <a:p>
            <a:r>
              <a:rPr lang="ru-RU" smtClean="0"/>
              <a:t>Тип Членистоногие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07096" y="4903304"/>
            <a:ext cx="7421217" cy="244428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55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ru-RU" dirty="0" smtClean="0"/>
              <a:t>Какую функцию выполняют конечности?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15" y="1178858"/>
            <a:ext cx="9633857" cy="55446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92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Назовите признаки типа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24" y="461682"/>
            <a:ext cx="8588175" cy="612737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546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2433918" cy="6363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Назовите признаки класса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423" y="248452"/>
            <a:ext cx="9481457" cy="58565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799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4812"/>
            <a:ext cx="8596668" cy="712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Назовите признаки класса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64" y="1108635"/>
            <a:ext cx="8990973" cy="5353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66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446"/>
          </a:xfrm>
        </p:spPr>
        <p:txBody>
          <a:bodyPr>
            <a:normAutofit/>
          </a:bodyPr>
          <a:lstStyle/>
          <a:p>
            <a:r>
              <a:rPr lang="ru-RU" dirty="0" smtClean="0"/>
              <a:t>Чья голова перед вами. Почему Вы так решили?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88572"/>
            <a:ext cx="7374538" cy="57694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06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1671"/>
            <a:ext cx="3012141" cy="62663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Какая пчела изображена? Какие обязанности она прошла?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760" y="334255"/>
            <a:ext cx="9764486" cy="58782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014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509134"/>
            <a:ext cx="3918857" cy="567395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Назовите признаки  класса паукообразных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828" y="0"/>
            <a:ext cx="6558644" cy="6858000"/>
          </a:xfrm>
        </p:spPr>
      </p:pic>
    </p:spTree>
    <p:extLst>
      <p:ext uri="{BB962C8B-B14F-4D97-AF65-F5344CB8AC3E}">
        <p14:creationId xmlns:p14="http://schemas.microsoft.com/office/powerpoint/2010/main" val="31998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4027714" cy="60574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Признаки какого класса типа Членистоногих  вы видите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42" y="0"/>
            <a:ext cx="6531429" cy="6858000"/>
          </a:xfrm>
        </p:spPr>
      </p:pic>
    </p:spTree>
    <p:extLst>
      <p:ext uri="{BB962C8B-B14F-4D97-AF65-F5344CB8AC3E}">
        <p14:creationId xmlns:p14="http://schemas.microsoft.com/office/powerpoint/2010/main" val="38966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39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Тип Членистоногие</vt:lpstr>
      <vt:lpstr>Какую функцию выполняют конечности?</vt:lpstr>
      <vt:lpstr>Назовите признаки типа</vt:lpstr>
      <vt:lpstr>Назовите признаки класса</vt:lpstr>
      <vt:lpstr>Назовите признаки класса</vt:lpstr>
      <vt:lpstr>Чья голова перед вами. Почему Вы так решили?</vt:lpstr>
      <vt:lpstr>Какая пчела изображена? Какие обязанности она прошла? </vt:lpstr>
      <vt:lpstr>Назовите признаки  класса паукообразных </vt:lpstr>
      <vt:lpstr>  Признаки какого класса типа Членистоногих  вы видите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Членистоногие</dc:title>
  <dc:creator>Домашний</dc:creator>
  <cp:lastModifiedBy>Домашний</cp:lastModifiedBy>
  <cp:revision>6</cp:revision>
  <dcterms:created xsi:type="dcterms:W3CDTF">2016-12-10T02:11:46Z</dcterms:created>
  <dcterms:modified xsi:type="dcterms:W3CDTF">2018-11-11T16:42:53Z</dcterms:modified>
</cp:coreProperties>
</file>