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11/12/2018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11/12/2018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11/12/2018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11/12/2018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11/12/2018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11/12/2018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11/12/2018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11/12/2018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УЧАСТИЕ В КОНКУРСАХ И </a:t>
            </a:r>
            <a:r>
              <a:rPr lang="ru-RU" sz="60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ОЛИМПИАДАХ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Учитель-</a:t>
            </a:r>
            <a:r>
              <a:rPr lang="ru-RU" smtClean="0"/>
              <a:t>логопед,Небыта</a:t>
            </a:r>
            <a:r>
              <a:rPr lang="ru-RU" dirty="0" smtClean="0"/>
              <a:t> Наталья </a:t>
            </a:r>
            <a:r>
              <a:rPr lang="ru-RU" dirty="0" err="1" smtClean="0"/>
              <a:t>рифкатовна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4143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657" y="0"/>
            <a:ext cx="4848301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41" y="0"/>
            <a:ext cx="48483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793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836" y="0"/>
            <a:ext cx="488731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118" y="39755"/>
            <a:ext cx="4820196" cy="6818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132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3552" y="0"/>
            <a:ext cx="48502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717552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Эмблема</Template>
  <TotalTime>5</TotalTime>
  <Words>8</Words>
  <Application>Microsoft Office PowerPoint</Application>
  <PresentationFormat>Широкоэкранный</PresentationFormat>
  <Paragraphs>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Corbel</vt:lpstr>
      <vt:lpstr>Gill Sans MT</vt:lpstr>
      <vt:lpstr>Impact</vt:lpstr>
      <vt:lpstr>Badge</vt:lpstr>
      <vt:lpstr>УЧАСТИЕ В КОНКУРСАХ И ОЛИМПИАДАХ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УЧАСТИЕ В КОНКУРСАХ И ОЛИМПИАДАХ</dc:title>
  <dc:creator>Пользователь Windows</dc:creator>
  <cp:lastModifiedBy>Пользователь Windows</cp:lastModifiedBy>
  <cp:revision>2</cp:revision>
  <dcterms:created xsi:type="dcterms:W3CDTF">2018-11-11T17:16:40Z</dcterms:created>
  <dcterms:modified xsi:type="dcterms:W3CDTF">2018-11-11T17:25:57Z</dcterms:modified>
</cp:coreProperties>
</file>