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Constantia" panose="02030602050306030303" pitchFamily="18" charset="0"/>
              </a:rPr>
              <a:t>В какие игры играли наши бабушки и дедушки?</a:t>
            </a:r>
            <a:endParaRPr lang="ru-RU" i="1" dirty="0"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43711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latin typeface="Constantia" panose="02030602050306030303" pitchFamily="18" charset="0"/>
              </a:rPr>
              <a:t>Выполнила: Усманова Вероника,</a:t>
            </a:r>
          </a:p>
          <a:p>
            <a:pPr algn="r"/>
            <a:r>
              <a:rPr lang="ru-RU" sz="2000" dirty="0" smtClean="0">
                <a:latin typeface="Constantia" panose="02030602050306030303" pitchFamily="18" charset="0"/>
              </a:rPr>
              <a:t>ученица </a:t>
            </a:r>
            <a:r>
              <a:rPr lang="ru-RU" sz="2000" dirty="0" smtClean="0">
                <a:latin typeface="Constantia" panose="02030602050306030303" pitchFamily="18" charset="0"/>
              </a:rPr>
              <a:t>3в </a:t>
            </a:r>
            <a:r>
              <a:rPr lang="ru-RU" sz="2000" dirty="0" smtClean="0">
                <a:latin typeface="Constantia" panose="02030602050306030303" pitchFamily="18" charset="0"/>
              </a:rPr>
              <a:t>класса</a:t>
            </a:r>
          </a:p>
          <a:p>
            <a:pPr algn="r"/>
            <a:r>
              <a:rPr lang="ru-RU" sz="2000" dirty="0" smtClean="0">
                <a:latin typeface="Constantia" panose="02030602050306030303" pitchFamily="18" charset="0"/>
              </a:rPr>
              <a:t>Руководитель: Бородулина А.А.</a:t>
            </a:r>
            <a:endParaRPr lang="ru-RU" sz="2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81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560840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latin typeface="Constantia" panose="02030602050306030303" pitchFamily="18" charset="0"/>
              </a:rPr>
              <a:t>Игр оказывается очень много. Так давайте больше  веселиться, играть, знакомиться.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70" y="3042662"/>
            <a:ext cx="3769830" cy="3068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6"/>
            <a:ext cx="3388779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68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Constantia" panose="02030602050306030303" pitchFamily="18" charset="0"/>
              </a:rPr>
              <a:t>Цель проекта</a:t>
            </a:r>
            <a:endParaRPr lang="ru-RU" i="1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564904"/>
            <a:ext cx="7416824" cy="2149699"/>
          </a:xfrm>
        </p:spPr>
        <p:txBody>
          <a:bodyPr/>
          <a:lstStyle/>
          <a:p>
            <a:r>
              <a:rPr lang="ru-RU" dirty="0" smtClean="0">
                <a:latin typeface="Constantia" panose="02030602050306030303" pitchFamily="18" charset="0"/>
              </a:rPr>
              <a:t>Изучение различных игр прошлого.</a:t>
            </a:r>
            <a:endParaRPr lang="ru-RU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42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Constantia" panose="02030602050306030303" pitchFamily="18" charset="0"/>
              </a:rPr>
              <a:t>Задачи проекта:</a:t>
            </a:r>
            <a:endParaRPr lang="ru-RU" i="1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780928"/>
            <a:ext cx="7941568" cy="2808312"/>
          </a:xfrm>
        </p:spPr>
        <p:txBody>
          <a:bodyPr/>
          <a:lstStyle/>
          <a:p>
            <a:r>
              <a:rPr lang="ru-RU" dirty="0">
                <a:latin typeface="Constantia" panose="02030602050306030303" pitchFamily="18" charset="0"/>
              </a:rPr>
              <a:t>у</a:t>
            </a:r>
            <a:r>
              <a:rPr lang="ru-RU" dirty="0" smtClean="0">
                <a:latin typeface="Constantia" panose="02030602050306030303" pitchFamily="18" charset="0"/>
              </a:rPr>
              <a:t>знать, в какие игры играли наши бабушки и дедушки;</a:t>
            </a:r>
          </a:p>
          <a:p>
            <a:r>
              <a:rPr lang="ru-RU" dirty="0">
                <a:latin typeface="Constantia" panose="02030602050306030303" pitchFamily="18" charset="0"/>
              </a:rPr>
              <a:t>у</a:t>
            </a:r>
            <a:r>
              <a:rPr lang="ru-RU" dirty="0" smtClean="0">
                <a:latin typeface="Constantia" panose="02030602050306030303" pitchFamily="18" charset="0"/>
              </a:rPr>
              <a:t>знать правила различных игр и научиться в них играть.</a:t>
            </a:r>
            <a:endParaRPr lang="ru-RU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88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7920880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latin typeface="Constantia" panose="02030602050306030303" pitchFamily="18" charset="0"/>
              </a:rPr>
              <a:t>Весёлые подвижные игры – это наше </a:t>
            </a:r>
            <a:r>
              <a:rPr lang="ru-RU" i="1" dirty="0" smtClean="0">
                <a:latin typeface="Constantia" panose="02030602050306030303" pitchFamily="18" charset="0"/>
              </a:rPr>
              <a:t>детство, </a:t>
            </a:r>
            <a:r>
              <a:rPr lang="ru-RU" i="1" dirty="0">
                <a:latin typeface="Constantia" panose="02030602050306030303" pitchFamily="18" charset="0"/>
              </a:rPr>
              <a:t>детство наших родителей</a:t>
            </a:r>
            <a:r>
              <a:rPr lang="ru-RU" i="1" dirty="0" smtClean="0">
                <a:latin typeface="Constantia" panose="02030602050306030303" pitchFamily="18" charset="0"/>
              </a:rPr>
              <a:t>, детство  </a:t>
            </a:r>
            <a:r>
              <a:rPr lang="ru-RU" i="1" dirty="0">
                <a:latin typeface="Constantia" panose="02030602050306030303" pitchFamily="18" charset="0"/>
              </a:rPr>
              <a:t>бабушек и </a:t>
            </a:r>
            <a:r>
              <a:rPr lang="ru-RU" i="1" dirty="0" smtClean="0">
                <a:latin typeface="Constantia" panose="02030602050306030303" pitchFamily="18" charset="0"/>
              </a:rPr>
              <a:t>дедушек.</a:t>
            </a:r>
            <a:endParaRPr lang="ru-RU" i="1" dirty="0"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630540"/>
            <a:ext cx="5497622" cy="347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80728"/>
            <a:ext cx="748883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>
                <a:latin typeface="Constantia" panose="02030602050306030303" pitchFamily="18" charset="0"/>
              </a:rPr>
              <a:t> Есть интересные игры, которые мы не знаем, и в которые играли наши бабушки, например: чехарда, чижик, выжигало, 12 палочек, казаки – разбойники, лапта.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88372"/>
            <a:ext cx="3714778" cy="24981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068960"/>
            <a:ext cx="3774143" cy="253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6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704856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latin typeface="Constantia" panose="02030602050306030303" pitchFamily="18" charset="0"/>
              </a:rPr>
              <a:t>Игры, в которые играли наши бабушки, несут не только развлекательный, но и познавательный характер.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742" y="2492896"/>
            <a:ext cx="47625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45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Constantia" panose="02030602050306030303" pitchFamily="18" charset="0"/>
              </a:rPr>
              <a:t>Игра «Камушки»</a:t>
            </a:r>
            <a:endParaRPr lang="ru-RU" i="1" dirty="0"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2" b="8430"/>
          <a:stretch/>
        </p:blipFill>
        <p:spPr>
          <a:xfrm>
            <a:off x="1810512" y="2492896"/>
            <a:ext cx="5522976" cy="307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Constantia" panose="02030602050306030303" pitchFamily="18" charset="0"/>
              </a:rPr>
              <a:t>Игра «Вышибалы»</a:t>
            </a:r>
            <a:endParaRPr lang="ru-RU" i="1" dirty="0"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031" y="2060848"/>
            <a:ext cx="504825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64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998" y="578386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Constantia" panose="02030602050306030303" pitchFamily="18" charset="0"/>
              </a:rPr>
              <a:t>Игра «Салочки»</a:t>
            </a:r>
            <a:endParaRPr lang="ru-RU" i="1" dirty="0"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82" y="1721386"/>
            <a:ext cx="5898232" cy="442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148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 какие игры играли наши бабушки и дедушки?</vt:lpstr>
      <vt:lpstr>Цель проекта</vt:lpstr>
      <vt:lpstr>Задачи проекта:</vt:lpstr>
      <vt:lpstr>Презентация PowerPoint</vt:lpstr>
      <vt:lpstr>Презентация PowerPoint</vt:lpstr>
      <vt:lpstr>Презентация PowerPoint</vt:lpstr>
      <vt:lpstr>Игра «Камушки»</vt:lpstr>
      <vt:lpstr>Игра «Вышибалы»</vt:lpstr>
      <vt:lpstr>Игра «Салочки»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какие игры играли наши бабушки и дедушки?</dc:title>
  <dc:creator>Aysline Shepard</dc:creator>
  <cp:lastModifiedBy>Aysline Shepard</cp:lastModifiedBy>
  <cp:revision>4</cp:revision>
  <dcterms:created xsi:type="dcterms:W3CDTF">2017-05-19T04:18:56Z</dcterms:created>
  <dcterms:modified xsi:type="dcterms:W3CDTF">2018-11-11T18:10:28Z</dcterms:modified>
</cp:coreProperties>
</file>