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70" r:id="rId9"/>
    <p:sldId id="264" r:id="rId10"/>
    <p:sldId id="263" r:id="rId11"/>
    <p:sldId id="262" r:id="rId12"/>
    <p:sldId id="266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E46CB-1D9C-4D01-8943-5260864D2540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39A7-DA5E-43A8-B968-A6DC0EAB9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5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C68-0A38-4139-9329-AAB099B6E7FD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39FDA-F660-4D2A-AC8D-2A10A1C1D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0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DFB5-CE48-442F-951E-6BAB6B81CBD9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2776D-7169-41D7-9212-B79B14223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64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7ECDD-5220-4B4F-B67D-1504F028CABF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1F73C-0FEB-4131-8037-8472A75FD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6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B2E7F-E0B2-4098-A46A-0C688BF1ADF0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43BB4-5773-4539-821A-7B4966100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7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3A9E8-292E-48D1-9739-331B989FADE3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F22C0-FB63-4B98-B5F6-52DB3624B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2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60866-5D29-41BB-9A8A-E972279D7DA2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24FB4-EFF8-466A-AB58-FBE84D0C1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7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65320-DFDC-4274-9ADE-EE0B1C20039B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E8240-15BB-40A0-8972-78472F053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4452-029E-4B1B-BF34-EA03F50CEBBE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3FE85-FFAE-468B-A24D-23111BCCD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8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318AF-267F-4C9D-B631-7D3DC74E623A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BFE6-4D1F-4FED-9302-37C62E04E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5B05F-FC96-4761-867F-7543F749C1A5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0AB6-77A5-45BA-AB71-CD4B9CC48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58E9F5-E058-4CF8-8747-60C351C53144}" type="datetimeFigureOut">
              <a:rPr lang="ru-RU"/>
              <a:pPr>
                <a:defRPr/>
              </a:pPr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A4A64F-A3B2-4205-89E3-2E40E94D5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enno.ru/wp-content/uploads/2018/01/huge_424ea29f-df55-4ef1-8737-59191036f4f8.jpg" TargetMode="External"/><Relationship Id="rId2" Type="http://schemas.openxmlformats.org/officeDocument/2006/relationships/hyperlink" Target="https://reactor.space/pics/2017/09/p00spwlj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59632" y="1052513"/>
            <a:ext cx="6912768" cy="1944439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/>
              <a:t>Исследовательская работа</a:t>
            </a:r>
            <a:br>
              <a:rPr lang="ru-RU" altLang="ru-RU" sz="4000" b="1" dirty="0" smtClean="0"/>
            </a:br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5400" b="1" i="1" dirty="0" smtClean="0">
                <a:solidFill>
                  <a:srgbClr val="C00000"/>
                </a:solidFill>
              </a:rPr>
              <a:t>Куда девается </a:t>
            </a:r>
            <a:br>
              <a:rPr lang="ru-RU" altLang="ru-RU" sz="5400" b="1" i="1" dirty="0" smtClean="0">
                <a:solidFill>
                  <a:srgbClr val="C00000"/>
                </a:solidFill>
              </a:rPr>
            </a:br>
            <a:r>
              <a:rPr lang="ru-RU" altLang="ru-RU" sz="5400" b="1" i="1" smtClean="0">
                <a:solidFill>
                  <a:srgbClr val="C00000"/>
                </a:solidFill>
              </a:rPr>
              <a:t>мусор </a:t>
            </a:r>
            <a:r>
              <a:rPr lang="ru-RU" altLang="ru-RU" sz="5400" b="1" i="1">
                <a:solidFill>
                  <a:srgbClr val="C00000"/>
                </a:solidFill>
              </a:rPr>
              <a:t>в</a:t>
            </a:r>
            <a:r>
              <a:rPr lang="ru-RU" altLang="ru-RU" sz="5400" b="1" i="1" smtClean="0">
                <a:solidFill>
                  <a:srgbClr val="C00000"/>
                </a:solidFill>
              </a:rPr>
              <a:t> космосе?</a:t>
            </a:r>
            <a:endParaRPr lang="ru-RU" altLang="ru-RU" sz="5400" b="1" i="1" dirty="0" smtClean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293096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Автор: </a:t>
            </a:r>
            <a:r>
              <a:rPr lang="ru-RU" sz="2400" b="1" dirty="0" smtClean="0"/>
              <a:t>Маркин Иван, ученик </a:t>
            </a:r>
            <a:r>
              <a:rPr lang="ru-RU" sz="2400" b="1" dirty="0"/>
              <a:t>1Г класса</a:t>
            </a:r>
            <a:r>
              <a:rPr lang="ru-RU" sz="2400" b="1" dirty="0" smtClean="0"/>
              <a:t>,</a:t>
            </a:r>
          </a:p>
          <a:p>
            <a:pPr algn="ctr"/>
            <a:r>
              <a:rPr lang="ru-RU" sz="2400" b="1" dirty="0" smtClean="0"/>
              <a:t>  </a:t>
            </a:r>
            <a:r>
              <a:rPr lang="ru-RU" sz="2400" b="1" dirty="0"/>
              <a:t>ГБОУ Школа № 2115 г</a:t>
            </a:r>
            <a:r>
              <a:rPr lang="ru-RU" sz="2400" b="1" dirty="0" smtClean="0"/>
              <a:t>. Москвы </a:t>
            </a:r>
            <a:endParaRPr lang="ru-RU" sz="2400" b="1" dirty="0"/>
          </a:p>
          <a:p>
            <a:pPr algn="ctr"/>
            <a:r>
              <a:rPr lang="ru-RU" sz="2400" b="1" i="1" dirty="0" smtClean="0"/>
              <a:t>Руководитель: </a:t>
            </a:r>
            <a:r>
              <a:rPr lang="ru-RU" sz="2400" b="1" dirty="0" err="1" smtClean="0"/>
              <a:t>Чермошенцева</a:t>
            </a:r>
            <a:r>
              <a:rPr lang="ru-RU" sz="2400" b="1" dirty="0" smtClean="0"/>
              <a:t>  Е.А.</a:t>
            </a:r>
            <a:endParaRPr lang="ru-RU" sz="2400" b="1" dirty="0"/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32250" y="1196975"/>
            <a:ext cx="5111750" cy="4608513"/>
          </a:xfrm>
        </p:spPr>
        <p:txBody>
          <a:bodyPr/>
          <a:lstStyle/>
          <a:p>
            <a:pPr eaLnBrk="1" hangingPunct="1"/>
            <a:r>
              <a:rPr lang="ru-RU" altLang="ru-RU" b="1" u="sng" dirty="0" smtClean="0">
                <a:solidFill>
                  <a:srgbClr val="C00000"/>
                </a:solidFill>
              </a:rPr>
              <a:t/>
            </a:r>
            <a:br>
              <a:rPr lang="ru-RU" altLang="ru-RU" b="1" u="sng" dirty="0" smtClean="0">
                <a:solidFill>
                  <a:srgbClr val="C00000"/>
                </a:solidFill>
              </a:rPr>
            </a:br>
            <a:endParaRPr lang="ru-RU" altLang="ru-RU" sz="32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77768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Недавно  </a:t>
            </a:r>
            <a:r>
              <a:rPr lang="ru-RU" b="1" dirty="0"/>
              <a:t>и</a:t>
            </a:r>
            <a:r>
              <a:rPr lang="ru-RU" b="1" dirty="0" smtClean="0"/>
              <a:t>з газеты «Аргументы и факты», я узнал, что </a:t>
            </a:r>
            <a:r>
              <a:rPr lang="ru-RU" b="1" dirty="0"/>
              <a:t>н</a:t>
            </a:r>
            <a:r>
              <a:rPr lang="ru-RU" b="1" dirty="0" smtClean="0"/>
              <a:t>а</a:t>
            </a:r>
            <a:r>
              <a:rPr lang="ru-RU" b="1" dirty="0"/>
              <a:t> орбите летают 220 тыс. неуправляемых объектов общей массой 5 тыс. </a:t>
            </a:r>
            <a:r>
              <a:rPr lang="ru-RU" b="1" dirty="0" smtClean="0"/>
              <a:t>тонн. </a:t>
            </a:r>
            <a:r>
              <a:rPr lang="ru-RU" b="1" dirty="0"/>
              <a:t>Выведенный на орбиту космический мусорщик </a:t>
            </a:r>
            <a:r>
              <a:rPr lang="ru-RU" b="1" dirty="0" err="1"/>
              <a:t>RemoveDEBRIS</a:t>
            </a:r>
            <a:r>
              <a:rPr lang="ru-RU" b="1" dirty="0"/>
              <a:t> попробует выловить мусор гигантской сетью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5" name="Рисунок 4" descr="C:\Users\1\Desktop\мусор в космосе проект\proekt_removedebris-teks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557" y="1988840"/>
            <a:ext cx="6768752" cy="40684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258888" y="692150"/>
            <a:ext cx="6121400" cy="136842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t"/>
            <a:r>
              <a:rPr lang="ru-RU" b="1" dirty="0"/>
              <a:t>Британский спутник </a:t>
            </a:r>
            <a:r>
              <a:rPr lang="ru-RU" b="1" dirty="0" err="1"/>
              <a:t>RemoveDebris</a:t>
            </a:r>
            <a:r>
              <a:rPr lang="ru-RU" b="1" dirty="0"/>
              <a:t> впервые поймал космический мусор сетью, сообщает газета</a:t>
            </a:r>
            <a:r>
              <a:rPr lang="ru-RU" b="1" i="1" dirty="0"/>
              <a:t> </a:t>
            </a:r>
            <a:r>
              <a:rPr lang="ru-RU" b="1" i="1" dirty="0" err="1"/>
              <a:t>The</a:t>
            </a:r>
            <a:r>
              <a:rPr lang="ru-RU" b="1" i="1" dirty="0"/>
              <a:t> </a:t>
            </a:r>
            <a:r>
              <a:rPr lang="ru-RU" b="1" i="1" dirty="0" err="1"/>
              <a:t>Times</a:t>
            </a:r>
            <a:r>
              <a:rPr lang="ru-RU" b="1" dirty="0"/>
              <a:t> со ссылкой на специалистов из университета </a:t>
            </a:r>
            <a:r>
              <a:rPr lang="ru-RU" b="1" dirty="0" err="1"/>
              <a:t>Суррея</a:t>
            </a:r>
            <a:r>
              <a:rPr lang="ru-RU" b="1" dirty="0"/>
              <a:t>.</a:t>
            </a:r>
          </a:p>
          <a:p>
            <a:pPr algn="just" fontAlgn="t"/>
            <a:r>
              <a:rPr lang="ru-RU" b="1" dirty="0"/>
              <a:t>Экспериментальная фаза стартовала 16 сентября. В космос запустили небольшой объект, не превышающий по размеру обувную коробку.</a:t>
            </a:r>
          </a:p>
          <a:p>
            <a:pPr algn="just" fontAlgn="t"/>
            <a:r>
              <a:rPr lang="ru-RU" b="1" dirty="0"/>
              <a:t>С помощью бортовой сетевой технологии спутник захватил мусор.</a:t>
            </a:r>
          </a:p>
        </p:txBody>
      </p:sp>
      <p:pic>
        <p:nvPicPr>
          <p:cNvPr id="4" name="Рисунок 3" descr="C:\Users\1\Desktop\мусор в космосе проект\proekt_removedebris-tekst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6624735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5"/>
            <a:ext cx="842493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t"/>
            <a:r>
              <a:rPr lang="ru-RU" dirty="0">
                <a:solidFill>
                  <a:schemeClr val="tx1"/>
                </a:solidFill>
              </a:rPr>
              <a:t>При разработке сетевой технологии было проведено шесть испытаний.</a:t>
            </a:r>
          </a:p>
          <a:p>
            <a:pPr algn="just" fontAlgn="t"/>
            <a:r>
              <a:rPr lang="ru-RU" dirty="0" smtClean="0">
                <a:solidFill>
                  <a:schemeClr val="tx1"/>
                </a:solidFill>
              </a:rPr>
              <a:t>Эту информацию я узнал, посмотрев </a:t>
            </a:r>
            <a:r>
              <a:rPr lang="ru-RU" b="1" dirty="0" smtClean="0">
                <a:solidFill>
                  <a:schemeClr val="tx1"/>
                </a:solidFill>
              </a:rPr>
              <a:t>передачу Телекомпании  МИР </a:t>
            </a:r>
            <a:r>
              <a:rPr lang="ru-RU" dirty="0" smtClean="0">
                <a:solidFill>
                  <a:schemeClr val="tx1"/>
                </a:solidFill>
              </a:rPr>
              <a:t>от  19.09.2018 г. </a:t>
            </a:r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а </a:t>
            </a:r>
            <a:r>
              <a:rPr lang="ru-RU" dirty="0">
                <a:solidFill>
                  <a:schemeClr val="tx1"/>
                </a:solidFill>
              </a:rPr>
              <a:t>Международной космической станции (МКС) может </a:t>
            </a:r>
            <a:r>
              <a:rPr lang="ru-RU" dirty="0" smtClean="0">
                <a:solidFill>
                  <a:schemeClr val="tx1"/>
                </a:solidFill>
              </a:rPr>
              <a:t>появиться лазер</a:t>
            </a:r>
            <a:r>
              <a:rPr lang="ru-RU" dirty="0">
                <a:solidFill>
                  <a:schemeClr val="tx1"/>
                </a:solidFill>
              </a:rPr>
              <a:t>, с помощью которого будет уничтожаться космический мусор. Ученые из нескольких стран договорились о международной кооперации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254943"/>
            <a:ext cx="6660232" cy="3744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 bwMode="auto">
          <a:xfrm>
            <a:off x="1547664" y="260648"/>
            <a:ext cx="5904656" cy="936104"/>
          </a:xfrm>
          <a:prstGeom prst="doubleWave">
            <a:avLst>
              <a:gd name="adj1" fmla="val 125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Результа</a:t>
            </a:r>
            <a:r>
              <a:rPr lang="ru-RU" sz="36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755576" y="1363088"/>
            <a:ext cx="7848872" cy="1008112"/>
          </a:xfrm>
          <a:prstGeom prst="doubleWave">
            <a:avLst>
              <a:gd name="adj1" fmla="val 6282"/>
              <a:gd name="adj2" fmla="val 0"/>
            </a:avLst>
          </a:prstGeom>
          <a:ln>
            <a:solidFill>
              <a:srgbClr val="0070C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</a:rPr>
              <a:t>Тема о космосе интересна многим ребятам , поэтому я опубликовал свою работу на сайте для одаренных детей «</a:t>
            </a:r>
            <a:r>
              <a:rPr lang="ru-RU" sz="20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</a:rPr>
              <a:t>А</a:t>
            </a:r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</a:rPr>
              <a:t>лые паруса»</a:t>
            </a:r>
            <a:endParaRPr lang="ru-RU" sz="2000" dirty="0">
              <a:ln>
                <a:solidFill>
                  <a:srgbClr val="C00000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28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7657" y="116632"/>
            <a:ext cx="5832647" cy="1080120"/>
          </a:xfrm>
          <a:prstGeom prst="doubleWave">
            <a:avLst>
              <a:gd name="adj1" fmla="val 125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Вывод</a:t>
            </a:r>
            <a:endParaRPr lang="ru-RU" sz="36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3568" y="1385059"/>
            <a:ext cx="7992888" cy="1512168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ru-RU" sz="1800" b="1" dirty="0" smtClean="0">
                <a:solidFill>
                  <a:schemeClr val="tx1"/>
                </a:solidFill>
              </a:rPr>
              <a:t>  В результате проделанной работы, я пришел к выводу , что  проблема мусора в космосе  еще не решена.</a:t>
            </a:r>
          </a:p>
          <a:p>
            <a:pPr algn="just"/>
            <a:r>
              <a:rPr lang="ru-RU" altLang="ru-RU" sz="1800" b="1" dirty="0" smtClean="0">
                <a:solidFill>
                  <a:schemeClr val="tx1"/>
                </a:solidFill>
              </a:rPr>
              <a:t>   Ученые только встали на путь решения, разрабатывают разные способы «уборки» космоса и это одно из перспективных направлений для исследовательской и инженерной мысли будущего.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068960"/>
            <a:ext cx="4704523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2952328"/>
          </a:xfrm>
        </p:spPr>
        <p:txBody>
          <a:bodyPr/>
          <a:lstStyle/>
          <a:p>
            <a:r>
              <a:rPr lang="ru-RU" sz="3200" b="1" u="sng" dirty="0" smtClean="0"/>
              <a:t>Информационные ресурсы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reactor.space/pics/2017/09/p00spwlj.jpg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/>
              <a:t>Земля и космос. Энциклопедия для </a:t>
            </a:r>
            <a:r>
              <a:rPr lang="ru-RU" sz="2000" b="1" i="1" dirty="0" smtClean="0"/>
              <a:t>детей</a:t>
            </a:r>
            <a:r>
              <a:rPr lang="ru-RU" sz="2000" dirty="0" smtClean="0"/>
              <a:t>, издательство «Валдис»</a:t>
            </a:r>
            <a:br>
              <a:rPr lang="ru-RU" sz="2000" dirty="0" smtClean="0"/>
            </a:b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imenno.ru/wp-content/uploads/2018/01/huge_424ea29f-df55-4ef1-8737-59191036f4f8.jpg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Фотографии из личного архива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990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237820"/>
            <a:ext cx="8352928" cy="12926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/>
              <a:t>Гуляя с бабушкой по улице , я заметил, что в Москве есть  </a:t>
            </a:r>
            <a:r>
              <a:rPr lang="ru-RU" sz="2000" b="1" dirty="0" smtClean="0"/>
              <a:t>разные  </a:t>
            </a:r>
            <a:r>
              <a:rPr lang="ru-RU" sz="2000" b="1" dirty="0"/>
              <a:t>контейнеры для </a:t>
            </a:r>
            <a:r>
              <a:rPr lang="ru-RU" sz="2000" b="1" dirty="0" smtClean="0"/>
              <a:t>мусора. Бабушка </a:t>
            </a:r>
            <a:r>
              <a:rPr lang="ru-RU" sz="2000" b="1" dirty="0"/>
              <a:t>объяснила мне, что теперь мусор, который мы выбрасываем, будут перерабатывать. </a:t>
            </a:r>
            <a:r>
              <a:rPr lang="ru-RU" sz="2000" b="1" dirty="0" smtClean="0"/>
              <a:t>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16" y="1510680"/>
            <a:ext cx="4235963" cy="31769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545" y="585991"/>
            <a:ext cx="3357867" cy="4477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Волна 4"/>
          <p:cNvSpPr/>
          <p:nvPr/>
        </p:nvSpPr>
        <p:spPr>
          <a:xfrm>
            <a:off x="251520" y="116632"/>
            <a:ext cx="3888432" cy="1196752"/>
          </a:xfrm>
          <a:prstGeom prst="wav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Проблема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258888" y="1125538"/>
            <a:ext cx="6697662" cy="4606925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88640"/>
            <a:ext cx="7344816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/>
              <a:t>Раньше весь мусор собирали и вывозили на мусорные </a:t>
            </a:r>
            <a:r>
              <a:rPr lang="ru-RU" sz="2000" b="1" dirty="0" smtClean="0"/>
              <a:t>полигоны.</a:t>
            </a:r>
            <a:r>
              <a:rPr lang="ru-RU" sz="2000" b="1" dirty="0"/>
              <a:t> Но это очень плохо для природы, поэтому теперь придумали перерабатывать мусор, а для этого его нужно сортировать. </a:t>
            </a:r>
          </a:p>
        </p:txBody>
      </p:sp>
      <p:pic>
        <p:nvPicPr>
          <p:cNvPr id="4" name="Рисунок 3" descr="C:\Users\1\Desktop\мусор в космосе проект\musor_io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05" y="1844824"/>
            <a:ext cx="5008868" cy="3325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1\Desktop\мусор в космосе проект\2sl84odj-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657956"/>
            <a:ext cx="4837296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120680" cy="7200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/>
              <a:t>Мусор отвозят на мусороперерабатывающий </a:t>
            </a:r>
            <a:r>
              <a:rPr lang="ru-RU" sz="2400" b="1" dirty="0" smtClean="0"/>
              <a:t>завод.</a:t>
            </a:r>
            <a:endParaRPr lang="ru-RU" altLang="ru-RU" sz="2400" b="1" dirty="0" smtClean="0"/>
          </a:p>
        </p:txBody>
      </p:sp>
      <p:pic>
        <p:nvPicPr>
          <p:cNvPr id="3" name="Рисунок 2" descr="C:\Users\1\Desktop\мусор в космосе проект\aprelevka-musoropererabatyvayuschiy_zavod_s_ispolzovaniem_plazmennogo_reaktora__1462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922409" cy="2961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1\Desktop\мусор в космосе проект\thM7MHO5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2880" y="3477135"/>
            <a:ext cx="4896544" cy="3143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b="1" dirty="0"/>
              <a:t>Мне показалось это очень интересным, и я задумался, а что тогда происходит с мусором </a:t>
            </a:r>
            <a:r>
              <a:rPr lang="ru-RU" sz="2000" b="1" dirty="0" smtClean="0"/>
              <a:t>в космосе.</a:t>
            </a:r>
            <a:endParaRPr lang="ru-RU" altLang="ru-RU" sz="2000" b="1" dirty="0" smtClean="0"/>
          </a:p>
        </p:txBody>
      </p:sp>
      <p:pic>
        <p:nvPicPr>
          <p:cNvPr id="3" name="Рисунок 2" descr="C:\Users\1\Desktop\мусор в космосе проект\IMG_222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35" y="1978462"/>
            <a:ext cx="5256584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блако 1"/>
          <p:cNvSpPr/>
          <p:nvPr/>
        </p:nvSpPr>
        <p:spPr>
          <a:xfrm rot="20778992">
            <a:off x="4062181" y="1664110"/>
            <a:ext cx="3607749" cy="221054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Это очень интересно</a:t>
            </a:r>
            <a:r>
              <a:rPr lang="ru-RU" sz="2800" i="1" dirty="0" smtClean="0">
                <a:solidFill>
                  <a:srgbClr val="C00000"/>
                </a:solidFill>
              </a:rPr>
              <a:t>!</a:t>
            </a:r>
            <a:endParaRPr lang="ru-RU" sz="2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97868" y="1052736"/>
            <a:ext cx="7272808" cy="8695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/>
              <a:t>узнать </a:t>
            </a:r>
            <a:r>
              <a:rPr lang="ru-RU" sz="2400" b="1" i="1" dirty="0"/>
              <a:t>, что происходит с вещами, которые становятся ненужными в космосе.</a:t>
            </a:r>
            <a:r>
              <a:rPr lang="ru-RU" sz="4800" b="1" i="1" dirty="0"/>
              <a:t/>
            </a:r>
            <a:br>
              <a:rPr lang="ru-RU" sz="4800" b="1" i="1" dirty="0"/>
            </a:br>
            <a:endParaRPr lang="ru-RU" altLang="ru-RU" sz="4800" b="1" i="1" dirty="0" smtClean="0">
              <a:solidFill>
                <a:srgbClr val="C00000"/>
              </a:solidFill>
            </a:endParaRPr>
          </a:p>
        </p:txBody>
      </p:sp>
      <p:sp>
        <p:nvSpPr>
          <p:cNvPr id="2" name="Двойная волна 1"/>
          <p:cNvSpPr/>
          <p:nvPr/>
        </p:nvSpPr>
        <p:spPr>
          <a:xfrm>
            <a:off x="323528" y="116632"/>
            <a:ext cx="3168352" cy="825624"/>
          </a:xfrm>
          <a:prstGeom prst="doubleWav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Цель: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Двойная волна 3"/>
          <p:cNvSpPr/>
          <p:nvPr/>
        </p:nvSpPr>
        <p:spPr>
          <a:xfrm>
            <a:off x="347548" y="1988840"/>
            <a:ext cx="3168352" cy="825624"/>
          </a:xfrm>
          <a:prstGeom prst="doubleWav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Задачи: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3528" y="2996952"/>
            <a:ext cx="8208912" cy="1872208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1.Посмотреть  видеоматериалы  на Интернет-ресурсах;</a:t>
            </a:r>
          </a:p>
          <a:p>
            <a:pPr algn="l"/>
            <a:r>
              <a:rPr lang="ru-RU" altLang="ru-RU" sz="2400" b="1" i="1" dirty="0" smtClean="0">
                <a:solidFill>
                  <a:schemeClr val="tx1"/>
                </a:solidFill>
              </a:rPr>
              <a:t>2.Найти и изучить  информацию  по данной теме;</a:t>
            </a:r>
          </a:p>
          <a:p>
            <a:pPr algn="l"/>
            <a:r>
              <a:rPr lang="ru-RU" altLang="ru-RU" sz="2400" b="1" i="1" dirty="0" smtClean="0">
                <a:solidFill>
                  <a:schemeClr val="tx1"/>
                </a:solidFill>
              </a:rPr>
              <a:t>3.Собрать все сведения  в папку;</a:t>
            </a:r>
          </a:p>
          <a:p>
            <a:pPr algn="l"/>
            <a:r>
              <a:rPr lang="ru-RU" altLang="ru-RU" sz="2400" b="1" i="1" dirty="0" smtClean="0">
                <a:solidFill>
                  <a:schemeClr val="tx1"/>
                </a:solidFill>
              </a:rPr>
              <a:t>4.Подготовить презентацию.</a:t>
            </a:r>
            <a:endParaRPr lang="ru-RU" altLang="ru-RU" sz="5400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168352" cy="63367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altLang="ru-RU" sz="2000" b="1" dirty="0" smtClean="0">
                <a:solidFill>
                  <a:schemeClr val="tx1"/>
                </a:solidFill>
              </a:rPr>
              <a:t/>
            </a:r>
            <a:br>
              <a:rPr lang="ru-RU" altLang="ru-RU" sz="2000" b="1" dirty="0" smtClean="0">
                <a:solidFill>
                  <a:schemeClr val="tx1"/>
                </a:solidFill>
              </a:rPr>
            </a:br>
            <a:r>
              <a:rPr lang="ru-RU" altLang="ru-RU" sz="2000" b="1" dirty="0" smtClean="0">
                <a:solidFill>
                  <a:schemeClr val="tx1"/>
                </a:solidFill>
              </a:rPr>
              <a:t>  Изучив информацию в </a:t>
            </a:r>
            <a:r>
              <a:rPr lang="ru-RU" altLang="ru-RU" sz="2000" b="1" i="1" dirty="0" smtClean="0">
                <a:solidFill>
                  <a:schemeClr val="tx1"/>
                </a:solidFill>
              </a:rPr>
              <a:t>энциклопедии «</a:t>
            </a:r>
            <a:r>
              <a:rPr lang="ru-RU" altLang="ru-RU" sz="2000" b="1" i="1" dirty="0">
                <a:solidFill>
                  <a:schemeClr val="tx1"/>
                </a:solidFill>
              </a:rPr>
              <a:t>З</a:t>
            </a:r>
            <a:r>
              <a:rPr lang="ru-RU" altLang="ru-RU" sz="2000" b="1" i="1" dirty="0" smtClean="0">
                <a:solidFill>
                  <a:schemeClr val="tx1"/>
                </a:solidFill>
              </a:rPr>
              <a:t>емля и космос»,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я   понял, что мусор  </a:t>
            </a:r>
            <a:r>
              <a:rPr lang="ru-RU" sz="2000" b="1" dirty="0">
                <a:solidFill>
                  <a:schemeClr val="tx1"/>
                </a:solidFill>
              </a:rPr>
              <a:t>никуда не выбрасывается, а остается прямо </a:t>
            </a:r>
            <a:r>
              <a:rPr lang="ru-RU" sz="2000" b="1" dirty="0" smtClean="0">
                <a:solidFill>
                  <a:schemeClr val="tx1"/>
                </a:solidFill>
              </a:rPr>
              <a:t>там.</a:t>
            </a:r>
            <a:r>
              <a:rPr lang="ru-RU" sz="2000" b="1" dirty="0"/>
              <a:t> Например, спутники, которые уже отслужили свою службу, просто остаются на орбите. Кроме того, там оказываются обломки обшивки, ступени ракет, потерянный инструмент и другие вещи.</a:t>
            </a:r>
            <a:br>
              <a:rPr lang="ru-RU" sz="2000" b="1" dirty="0"/>
            </a:br>
            <a:r>
              <a:rPr lang="ru-RU" sz="2000" b="1" dirty="0"/>
              <a:t>Таким образом скопилось очень много мусора , что его даже </a:t>
            </a:r>
            <a:r>
              <a:rPr lang="ru-RU" sz="2000" b="1" dirty="0" smtClean="0"/>
              <a:t>видно.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331913" y="4724400"/>
            <a:ext cx="60483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 </a:t>
            </a:r>
            <a:endParaRPr lang="ru-RU" altLang="ru-RU" sz="20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692696"/>
            <a:ext cx="5184576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войная волна 2"/>
          <p:cNvSpPr/>
          <p:nvPr/>
        </p:nvSpPr>
        <p:spPr>
          <a:xfrm>
            <a:off x="1619672" y="350954"/>
            <a:ext cx="5544616" cy="1061821"/>
          </a:xfrm>
          <a:prstGeom prst="doubleWave">
            <a:avLst>
              <a:gd name="adj1" fmla="val 12500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М</a:t>
            </a:r>
            <a:r>
              <a:rPr lang="ru-RU" sz="2400" b="1" i="1" dirty="0" smtClean="0">
                <a:solidFill>
                  <a:schemeClr val="tx1"/>
                </a:solidFill>
              </a:rPr>
              <a:t>усор </a:t>
            </a:r>
            <a:r>
              <a:rPr lang="ru-RU" sz="2400" b="1" i="1" dirty="0">
                <a:solidFill>
                  <a:schemeClr val="tx1"/>
                </a:solidFill>
              </a:rPr>
              <a:t>вокруг Земли из космоса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023699" y="1412776"/>
            <a:ext cx="484632" cy="978408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1\Desktop\мусор в космосе проект\dad3674a2a573ce1617af0c5dd5149f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6120680" cy="4134160"/>
          </a:xfrm>
          <a:prstGeom prst="round2DiagRect">
            <a:avLst>
              <a:gd name="adj1" fmla="val 16667"/>
              <a:gd name="adj2" fmla="val 4388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97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6633"/>
            <a:ext cx="878497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/>
              <a:t>Такое количество предметов в космосе вызывает много проблем: с ним могут столкнуться спутники или космические станции . Если количество мусора увеличится, то ракеты даже не смогут взлетать . И это становится острым вопросом, который необходимо решать.</a:t>
            </a:r>
          </a:p>
          <a:p>
            <a:pPr algn="just"/>
            <a:r>
              <a:rPr lang="ru-RU" b="1" dirty="0"/>
              <a:t>До сих пор нет единого мнения у специалистов, что делать с космическим мусором.</a:t>
            </a:r>
          </a:p>
          <a:p>
            <a:pPr algn="just"/>
            <a:r>
              <a:rPr lang="ru-RU" b="1" dirty="0" smtClean="0"/>
              <a:t>Есть множество идей и проектов. </a:t>
            </a:r>
          </a:p>
          <a:p>
            <a:pPr algn="just"/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98409"/>
            <a:ext cx="2459529" cy="4075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366864"/>
            <a:ext cx="2736304" cy="41298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Презентация3</Template>
  <TotalTime>196</TotalTime>
  <Words>396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Презентация3</vt:lpstr>
      <vt:lpstr>Исследовательская работа  Куда девается  мусор в космосе?</vt:lpstr>
      <vt:lpstr>Презентация PowerPoint</vt:lpstr>
      <vt:lpstr> </vt:lpstr>
      <vt:lpstr>Мусор отвозят на мусороперерабатывающий завод.</vt:lpstr>
      <vt:lpstr>Мне показалось это очень интересным, и я задумался, а что тогда происходит с мусором в космосе.</vt:lpstr>
      <vt:lpstr>  узнать , что происходит с вещами, которые становятся ненужными в космосе. </vt:lpstr>
      <vt:lpstr>   Изучив информацию в энциклопедии «Земля и космос», я   понял, что мусор  никуда не выбрасывается, а остается прямо там. Например, спутники, которые уже отслужили свою службу, просто остаются на орбите. Кроме того, там оказываются обломки обшивки, ступени ракет, потерянный инструмент и другие вещи. Таким образом скопилось очень много мусора , что его даже видно. </vt:lpstr>
      <vt:lpstr>Презентация PowerPoint</vt:lpstr>
      <vt:lpstr>Презентация PowerPoint</vt:lpstr>
      <vt:lpstr> </vt:lpstr>
      <vt:lpstr>!</vt:lpstr>
      <vt:lpstr>Презентация PowerPoint</vt:lpstr>
      <vt:lpstr>Презентация PowerPoint</vt:lpstr>
      <vt:lpstr>Вывод</vt:lpstr>
      <vt:lpstr>Информационные ресурсы https://reactor.space/pics/2017/09/p00spwlj.jpg Земля и космос. Энциклопедия для детей, издательство «Валдис» http://imenno.ru/wp-content/uploads/2018/01/huge_424ea29f-df55-4ef1-8737-59191036f4f8.jpg Фотографии из личного архива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</dc:creator>
  <cp:lastModifiedBy>Елена</cp:lastModifiedBy>
  <cp:revision>22</cp:revision>
  <dcterms:created xsi:type="dcterms:W3CDTF">2016-01-23T16:19:06Z</dcterms:created>
  <dcterms:modified xsi:type="dcterms:W3CDTF">2018-11-10T21:52:22Z</dcterms:modified>
</cp:coreProperties>
</file>