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9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C6B25-54B7-43D8-91F5-17CAE880CF97}" type="datetimeFigureOut">
              <a:rPr lang="ru-RU" smtClean="0"/>
              <a:pPr/>
              <a:t>17.10.2013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ACC20-A6BC-4220-8A06-F57B804AD93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C6B25-54B7-43D8-91F5-17CAE880CF97}" type="datetimeFigureOut">
              <a:rPr lang="ru-RU" smtClean="0"/>
              <a:pPr/>
              <a:t>17.10.2013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ACC20-A6BC-4220-8A06-F57B804AD9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C6B25-54B7-43D8-91F5-17CAE880CF97}" type="datetimeFigureOut">
              <a:rPr lang="ru-RU" smtClean="0"/>
              <a:pPr/>
              <a:t>17.10.2013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ACC20-A6BC-4220-8A06-F57B804AD9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C6B25-54B7-43D8-91F5-17CAE880CF97}" type="datetimeFigureOut">
              <a:rPr lang="ru-RU" smtClean="0"/>
              <a:pPr/>
              <a:t>17.10.2013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ACC20-A6BC-4220-8A06-F57B804AD9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C6B25-54B7-43D8-91F5-17CAE880CF97}" type="datetimeFigureOut">
              <a:rPr lang="ru-RU" smtClean="0"/>
              <a:pPr/>
              <a:t>17.10.2013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B5ACC20-A6BC-4220-8A06-F57B804AD9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C6B25-54B7-43D8-91F5-17CAE880CF97}" type="datetimeFigureOut">
              <a:rPr lang="ru-RU" smtClean="0"/>
              <a:pPr/>
              <a:t>17.10.2013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ACC20-A6BC-4220-8A06-F57B804AD9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C6B25-54B7-43D8-91F5-17CAE880CF97}" type="datetimeFigureOut">
              <a:rPr lang="ru-RU" smtClean="0"/>
              <a:pPr/>
              <a:t>17.10.2013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ACC20-A6BC-4220-8A06-F57B804AD9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C6B25-54B7-43D8-91F5-17CAE880CF97}" type="datetimeFigureOut">
              <a:rPr lang="ru-RU" smtClean="0"/>
              <a:pPr/>
              <a:t>17.10.2013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ACC20-A6BC-4220-8A06-F57B804AD9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C6B25-54B7-43D8-91F5-17CAE880CF97}" type="datetimeFigureOut">
              <a:rPr lang="ru-RU" smtClean="0"/>
              <a:pPr/>
              <a:t>17.10.2013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ACC20-A6BC-4220-8A06-F57B804AD9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C6B25-54B7-43D8-91F5-17CAE880CF97}" type="datetimeFigureOut">
              <a:rPr lang="ru-RU" smtClean="0"/>
              <a:pPr/>
              <a:t>17.10.2013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ACC20-A6BC-4220-8A06-F57B804AD9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C6B25-54B7-43D8-91F5-17CAE880CF97}" type="datetimeFigureOut">
              <a:rPr lang="ru-RU" smtClean="0"/>
              <a:pPr/>
              <a:t>17.10.2013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ACC20-A6BC-4220-8A06-F57B804AD9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93C6B25-54B7-43D8-91F5-17CAE880CF97}" type="datetimeFigureOut">
              <a:rPr lang="ru-RU" smtClean="0"/>
              <a:pPr/>
              <a:t>17.10.2013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B5ACC20-A6BC-4220-8A06-F57B804AD93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-cafe.ru/days/bio/5/058.php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4810" y="928670"/>
            <a:ext cx="4543428" cy="4154494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Антонио </a:t>
            </a:r>
            <a:r>
              <a:rPr lang="ru-RU" b="1" dirty="0" err="1"/>
              <a:t>Вивальди</a:t>
            </a:r>
            <a:r>
              <a:rPr lang="ru-RU" dirty="0"/>
              <a:t> (04.03.1678-28.07.1741) - итальянский композитор и скрипач. </a:t>
            </a:r>
          </a:p>
        </p:txBody>
      </p:sp>
      <p:pic>
        <p:nvPicPr>
          <p:cNvPr id="4" name="Содержимое 3" descr="Vivaldi_Antonio_kimdir[1]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1142984"/>
            <a:ext cx="3790826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dirty="0" smtClean="0"/>
              <a:t>        </a:t>
            </a:r>
            <a:r>
              <a:rPr lang="ru-RU" dirty="0" err="1"/>
              <a:t>Вивальди</a:t>
            </a:r>
            <a:r>
              <a:rPr lang="ru-RU" dirty="0"/>
              <a:t> является создателем жанра 3-частного концерта для скрипки и оркестра. Около 20 скрипичных концертов </a:t>
            </a:r>
            <a:r>
              <a:rPr lang="ru-RU" dirty="0" err="1"/>
              <a:t>Вивальди</a:t>
            </a:r>
            <a:r>
              <a:rPr lang="ru-RU" dirty="0"/>
              <a:t> было переложено </a:t>
            </a:r>
            <a:r>
              <a:rPr lang="ru-RU" b="1" dirty="0">
                <a:hlinkClick r:id="rId2"/>
              </a:rPr>
              <a:t>Бахом</a:t>
            </a:r>
            <a:r>
              <a:rPr lang="ru-RU" dirty="0"/>
              <a:t> для клавесина и органа, в том числе широко известный органный концерт ре минор, приписывавшийся одно время В. Ф. Баху.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57620" y="785794"/>
            <a:ext cx="5014890" cy="4525963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800" smtClean="0"/>
              <a:t>   </a:t>
            </a:r>
            <a:r>
              <a:rPr lang="ru-RU" sz="2800" smtClean="0"/>
              <a:t>  Вивальди</a:t>
            </a:r>
            <a:r>
              <a:rPr lang="ru-RU" sz="2800" dirty="0" smtClean="0"/>
              <a:t> </a:t>
            </a:r>
            <a:r>
              <a:rPr lang="ru-RU" sz="2800" dirty="0"/>
              <a:t>писал и программную музыку; таков его цикл из 4-х скрипичных концертов - "Времена года". </a:t>
            </a:r>
          </a:p>
          <a:p>
            <a:pPr algn="just">
              <a:buNone/>
            </a:pPr>
            <a:r>
              <a:rPr lang="ru-RU" sz="2800" dirty="0" smtClean="0"/>
              <a:t>    Сочинения</a:t>
            </a:r>
            <a:r>
              <a:rPr lang="ru-RU" sz="2800" dirty="0"/>
              <a:t>: 43 оперы; свыше 150 концертов для скрипки; концерты для флейты, гобоя, фагота; свыше 50 струнных квартетов, 12 трио для 2 скрипок и виолончели; 18 сонат для скрипки и баса; кантаты.</a:t>
            </a:r>
          </a:p>
          <a:p>
            <a:endParaRPr lang="ru-RU" sz="2800" dirty="0"/>
          </a:p>
        </p:txBody>
      </p:sp>
      <p:pic>
        <p:nvPicPr>
          <p:cNvPr id="4" name="Рисунок 3" descr="Antonio-Lucio-Vivaldi-Preotul-Rosu[1]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1285860"/>
            <a:ext cx="3548085" cy="50006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12</TotalTime>
  <Words>117</Words>
  <Application>Microsoft Office PowerPoint</Application>
  <PresentationFormat>Экран (4:3)</PresentationFormat>
  <Paragraphs>5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Апекс</vt:lpstr>
      <vt:lpstr>Антонио Вивальди (04.03.1678-28.07.1741) - итальянский композитор и скрипач. </vt:lpstr>
      <vt:lpstr>Слайд 2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Gutnik</dc:creator>
  <cp:lastModifiedBy>Gutnik</cp:lastModifiedBy>
  <cp:revision>3</cp:revision>
  <dcterms:created xsi:type="dcterms:W3CDTF">2013-10-16T19:15:44Z</dcterms:created>
  <dcterms:modified xsi:type="dcterms:W3CDTF">2013-10-16T20:29:31Z</dcterms:modified>
</cp:coreProperties>
</file>