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8" r:id="rId4"/>
    <p:sldId id="273" r:id="rId5"/>
    <p:sldId id="270" r:id="rId6"/>
    <p:sldId id="271" r:id="rId7"/>
    <p:sldId id="274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6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11275" y="1125538"/>
            <a:ext cx="6359525" cy="3743325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267200"/>
            <a:ext cx="2263775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463" y="4724400"/>
            <a:ext cx="23526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63938" y="6413500"/>
            <a:ext cx="2132012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200" b="1">
                <a:solidFill>
                  <a:srgbClr val="DDD9C3"/>
                </a:solidFill>
                <a:cs typeface="Times New Roman" pitchFamily="18" charset="0"/>
              </a:rPr>
              <a:t>©</a:t>
            </a:r>
            <a:r>
              <a:rPr lang="ru-RU" sz="1200">
                <a:solidFill>
                  <a:srgbClr val="DDD9C3"/>
                </a:solidFill>
                <a:cs typeface="Times New Roman" pitchFamily="18" charset="0"/>
              </a:rPr>
              <a:t> </a:t>
            </a:r>
            <a:r>
              <a:rPr lang="ru-RU" sz="1200" b="1">
                <a:solidFill>
                  <a:srgbClr val="DDD9C3"/>
                </a:solidFill>
                <a:cs typeface="Times New Roman" pitchFamily="18" charset="0"/>
              </a:rPr>
              <a:t>Ольга Михайловна Носова</a:t>
            </a:r>
            <a:endParaRPr lang="ru-RU" sz="1200">
              <a:solidFill>
                <a:srgbClr val="DDD9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92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260350"/>
            <a:ext cx="8642350" cy="63595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5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492625"/>
            <a:ext cx="1563688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63938" y="6413500"/>
            <a:ext cx="2132012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200" b="1">
                <a:solidFill>
                  <a:srgbClr val="DDD9C3"/>
                </a:solidFill>
                <a:cs typeface="Times New Roman" pitchFamily="18" charset="0"/>
              </a:rPr>
              <a:t>©</a:t>
            </a:r>
            <a:r>
              <a:rPr lang="ru-RU" sz="1200">
                <a:solidFill>
                  <a:srgbClr val="DDD9C3"/>
                </a:solidFill>
                <a:cs typeface="Times New Roman" pitchFamily="18" charset="0"/>
              </a:rPr>
              <a:t> </a:t>
            </a:r>
            <a:r>
              <a:rPr lang="ru-RU" sz="1200" b="1">
                <a:solidFill>
                  <a:srgbClr val="DDD9C3"/>
                </a:solidFill>
                <a:cs typeface="Times New Roman" pitchFamily="18" charset="0"/>
              </a:rPr>
              <a:t>Ольга Михайловна Носова</a:t>
            </a:r>
            <a:endParaRPr lang="ru-RU" sz="1200">
              <a:solidFill>
                <a:srgbClr val="DDD9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2848_html_19c21c8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3" t="2000" r="1613" b="2000"/>
          <a:stretch>
            <a:fillRect/>
          </a:stretch>
        </p:blipFill>
        <p:spPr>
          <a:xfrm>
            <a:off x="3275856" y="3717032"/>
            <a:ext cx="2309979" cy="1679984"/>
          </a:xfrm>
          <a:prstGeom prst="rect">
            <a:avLst/>
          </a:prstGeom>
        </p:spPr>
      </p:pic>
      <p:pic>
        <p:nvPicPr>
          <p:cNvPr id="8" name="Рисунок 7" descr="Screenshot_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32656"/>
            <a:ext cx="2181767" cy="3109320"/>
          </a:xfrm>
          <a:prstGeom prst="rect">
            <a:avLst/>
          </a:prstGeom>
        </p:spPr>
      </p:pic>
      <p:sp>
        <p:nvSpPr>
          <p:cNvPr id="1026" name="AutoShape 2" descr="https://old.prodalit.ru/images/805000/8049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28" name="AutoShape 4" descr="https://old.prodalit.ru/images/805000/8049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Рисунок 8" descr="Screenshot_4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389" y="1058426"/>
            <a:ext cx="1634818" cy="23481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3388" y="5848003"/>
            <a:ext cx="2966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Глазова Елена Викторовна</a:t>
            </a:r>
          </a:p>
          <a:p>
            <a:r>
              <a:rPr lang="ru-RU" dirty="0" smtClean="0"/>
              <a:t>ГБОУ школа 411 «Гармония»</a:t>
            </a:r>
            <a:endParaRPr lang="ru-RU" dirty="0"/>
          </a:p>
        </p:txBody>
      </p:sp>
      <p:pic>
        <p:nvPicPr>
          <p:cNvPr id="10" name="Picture 2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729" y="2924944"/>
            <a:ext cx="3034103" cy="377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ds04.infourok.ru/uploads/ex/046c/000017f3-7636efd1/img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4872" y="3933056"/>
            <a:ext cx="3166029" cy="237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878" y="332656"/>
            <a:ext cx="24497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1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332656"/>
            <a:ext cx="25362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4337579" cy="539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Screenshot_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564904"/>
            <a:ext cx="1902850" cy="1582998"/>
          </a:xfrm>
          <a:prstGeom prst="rect">
            <a:avLst/>
          </a:prstGeom>
        </p:spPr>
      </p:pic>
      <p:pic>
        <p:nvPicPr>
          <p:cNvPr id="10" name="Рисунок 9" descr="Screenshot_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3" y="2572352"/>
            <a:ext cx="1870261" cy="1568101"/>
          </a:xfrm>
          <a:prstGeom prst="rect">
            <a:avLst/>
          </a:prstGeom>
        </p:spPr>
      </p:pic>
      <p:pic>
        <p:nvPicPr>
          <p:cNvPr id="11" name="Рисунок 10" descr="image14.pn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6" t="51114" r="54725" b="13237"/>
          <a:stretch>
            <a:fillRect/>
          </a:stretch>
        </p:blipFill>
        <p:spPr>
          <a:xfrm>
            <a:off x="330563" y="5157191"/>
            <a:ext cx="1975156" cy="1215481"/>
          </a:xfrm>
          <a:prstGeom prst="rect">
            <a:avLst/>
          </a:prstGeom>
        </p:spPr>
      </p:pic>
      <p:pic>
        <p:nvPicPr>
          <p:cNvPr id="12" name="Рисунок 11" descr="image14.pn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6" t="51114" r="54725" b="13237"/>
          <a:stretch>
            <a:fillRect/>
          </a:stretch>
        </p:blipFill>
        <p:spPr>
          <a:xfrm>
            <a:off x="6768095" y="5157191"/>
            <a:ext cx="1975156" cy="12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1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veh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504" y="316706"/>
            <a:ext cx="2857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Согласные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88224" y="316707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u="sng" dirty="0">
                <a:solidFill>
                  <a:srgbClr val="FF0000"/>
                </a:solidFill>
                <a:latin typeface="Impact" pitchFamily="34" charset="0"/>
              </a:rPr>
              <a:t>Гласные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407188" y="1281189"/>
            <a:ext cx="648072" cy="571500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1566939"/>
            <a:ext cx="714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439" y="3501008"/>
            <a:ext cx="642937" cy="5715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4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Aleksey\Мои документы\Загрузки\2056063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13216" y="-2167244"/>
            <a:ext cx="543697" cy="56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Group 7"/>
          <p:cNvGraphicFramePr>
            <a:graphicFrameLocks noGrp="1"/>
          </p:cNvGraphicFramePr>
          <p:nvPr/>
        </p:nvGraphicFramePr>
        <p:xfrm>
          <a:off x="457200" y="4005263"/>
          <a:ext cx="8229600" cy="1439862"/>
        </p:xfrm>
        <a:graphic>
          <a:graphicData uri="http://schemas.openxmlformats.org/drawingml/2006/table">
            <a:tbl>
              <a:tblPr/>
              <a:tblGrid>
                <a:gridCol w="392113"/>
                <a:gridCol w="392112"/>
                <a:gridCol w="358775"/>
                <a:gridCol w="457200"/>
                <a:gridCol w="358775"/>
                <a:gridCol w="392113"/>
                <a:gridCol w="392112"/>
                <a:gridCol w="392113"/>
                <a:gridCol w="392112"/>
                <a:gridCol w="392113"/>
                <a:gridCol w="390525"/>
                <a:gridCol w="392112"/>
                <a:gridCol w="392113"/>
                <a:gridCol w="392112"/>
                <a:gridCol w="392113"/>
                <a:gridCol w="392112"/>
                <a:gridCol w="392113"/>
                <a:gridCol w="390525"/>
                <a:gridCol w="392112"/>
                <a:gridCol w="392113"/>
                <a:gridCol w="392112"/>
              </a:tblGrid>
              <a:tr h="7199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99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68313" y="4005161"/>
            <a:ext cx="358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/>
              <a:t>а</a:t>
            </a:r>
          </a:p>
        </p:txBody>
      </p:sp>
      <p:pic>
        <p:nvPicPr>
          <p:cNvPr id="4098" name="Picture 2" descr="https://russianmskh.files.wordpress.com/2016/02/061245_1385694765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6175">
            <a:off x="5194526" y="639719"/>
            <a:ext cx="3130787" cy="261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Aleksey\Мои документы\Загрузки\2056063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3012940" cy="3128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036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2149"/>
            <a:ext cx="871296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О. О. О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О! О! О!</a:t>
            </a:r>
          </a:p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О? О? О?</a:t>
            </a:r>
          </a:p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Оа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sz="7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Аоа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Оао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Аао</a:t>
            </a:r>
            <a:endParaRPr lang="ru-RU" sz="7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о,  о – а,  а – а, о – о </a:t>
            </a:r>
          </a:p>
        </p:txBody>
      </p:sp>
      <p:pic>
        <p:nvPicPr>
          <p:cNvPr id="2052" name="Picture 4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8640"/>
            <a:ext cx="2947326" cy="366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5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590538"/>
            <a:ext cx="2505938" cy="311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548680"/>
            <a:ext cx="2523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труба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901474" y="620688"/>
            <a:ext cx="86348" cy="24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0922" y="2069609"/>
            <a:ext cx="2638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ослик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1043608" y="2204864"/>
            <a:ext cx="86348" cy="24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8" t="45812" r="84382" b="44738"/>
          <a:stretch/>
        </p:blipFill>
        <p:spPr bwMode="auto">
          <a:xfrm>
            <a:off x="4355976" y="980728"/>
            <a:ext cx="576063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9" t="73937" r="75983" b="17963"/>
          <a:stretch/>
        </p:blipFill>
        <p:spPr bwMode="auto">
          <a:xfrm>
            <a:off x="4980045" y="980728"/>
            <a:ext cx="1176131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 flipV="1">
            <a:off x="6192181" y="668595"/>
            <a:ext cx="12001" cy="11283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6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9" t="73937" r="75983" b="17963"/>
          <a:stretch/>
        </p:blipFill>
        <p:spPr bwMode="auto">
          <a:xfrm>
            <a:off x="6243520" y="980728"/>
            <a:ext cx="1176131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 flipH="1">
            <a:off x="7020272" y="548680"/>
            <a:ext cx="86348" cy="24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0" name="Picture 8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8" t="59786" r="84251" b="30763"/>
          <a:stretch/>
        </p:blipFill>
        <p:spPr bwMode="auto">
          <a:xfrm>
            <a:off x="4355976" y="2445749"/>
            <a:ext cx="576063" cy="512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8" t="45812" r="84382" b="44738"/>
          <a:stretch/>
        </p:blipFill>
        <p:spPr bwMode="auto">
          <a:xfrm>
            <a:off x="4992982" y="2449749"/>
            <a:ext cx="576063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6" t="85187" r="75644" b="6938"/>
          <a:stretch/>
        </p:blipFill>
        <p:spPr bwMode="auto">
          <a:xfrm>
            <a:off x="5631453" y="2445749"/>
            <a:ext cx="1172796" cy="508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ds04.infourok.ru/uploads/ex/070a/0000ca59-0497da35/64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8" t="45812" r="84382" b="44738"/>
          <a:stretch/>
        </p:blipFill>
        <p:spPr bwMode="auto">
          <a:xfrm>
            <a:off x="6866657" y="2449749"/>
            <a:ext cx="576063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Прямая соединительная линия 24"/>
          <p:cNvCxnSpPr/>
          <p:nvPr/>
        </p:nvCxnSpPr>
        <p:spPr>
          <a:xfrm flipV="1">
            <a:off x="5588247" y="2105612"/>
            <a:ext cx="12001" cy="11283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644007" y="2048625"/>
            <a:ext cx="86348" cy="24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91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3.png"/>
          <p:cNvPicPr>
            <a:picLocks noChangeAspect="1"/>
          </p:cNvPicPr>
          <p:nvPr/>
        </p:nvPicPr>
        <p:blipFill>
          <a:blip r:embed="rId2" cstate="print"/>
          <a:srcRect l="11981" t="24301" r="1745" b="24301"/>
          <a:stretch>
            <a:fillRect/>
          </a:stretch>
        </p:blipFill>
        <p:spPr>
          <a:xfrm>
            <a:off x="467544" y="116632"/>
            <a:ext cx="7848872" cy="6385522"/>
          </a:xfrm>
          <a:prstGeom prst="rect">
            <a:avLst/>
          </a:prstGeom>
        </p:spPr>
      </p:pic>
      <p:pic>
        <p:nvPicPr>
          <p:cNvPr id="5" name="Picture 4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84784"/>
            <a:ext cx="1296144" cy="16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8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051720" y="476672"/>
            <a:ext cx="6912768" cy="360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 на уроке…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понравилось больше всего…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знаю и умею…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вызвало затруднение…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bal-ds32.edumsko.ru/uploads/2000/1713/section/106041/gnomi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2780928"/>
            <a:ext cx="2952328" cy="366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banner2.kisspng.com/20180426/ajq/kisspng-smiley-emoticon-clip-art-happiness-clipart-5ae17c8eb257d5.75354874152472692673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4450" y="12474457"/>
            <a:ext cx="838567" cy="83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t4.ftcdn.net/jpg/01/83/15/15/240_F_183151576_cKTXcHYgRuIgn2CUqoli6WYqu1SRARi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740899"/>
            <a:ext cx="4151159" cy="153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19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80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Impact</vt:lpstr>
      <vt:lpstr>Times New Roman</vt:lpstr>
      <vt:lpstr>Тема25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22</cp:revision>
  <dcterms:modified xsi:type="dcterms:W3CDTF">2018-11-10T23:04:02Z</dcterms:modified>
</cp:coreProperties>
</file>