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67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6" r:id="rId11"/>
    <p:sldId id="264" r:id="rId12"/>
    <p:sldId id="265" r:id="rId1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11/11/2018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11/11/2018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11/11/2018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11/11/2018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11/11/2018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11/11/2018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11/11/2018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11/11/2018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11/11/2018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11/11/2018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11/11/2018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11/11/2018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b="1" dirty="0" err="1" smtClean="0"/>
              <a:t>Антонимлер</a:t>
            </a:r>
            <a:r>
              <a:rPr lang="ru-RU" b="1" dirty="0" smtClean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dirty="0" err="1" smtClean="0"/>
              <a:t>Аталар</a:t>
            </a:r>
            <a:r>
              <a:rPr lang="ru-RU" sz="3100" dirty="0" smtClean="0"/>
              <a:t> </a:t>
            </a:r>
            <a:r>
              <a:rPr lang="ru-RU" sz="3100" dirty="0" err="1" smtClean="0"/>
              <a:t>сёзлерининъ</a:t>
            </a:r>
            <a:r>
              <a:rPr lang="ru-RU" sz="3100" dirty="0" smtClean="0"/>
              <a:t> </a:t>
            </a:r>
            <a:r>
              <a:rPr lang="ru-RU" sz="3100" dirty="0" err="1" smtClean="0"/>
              <a:t>етишмегенини</a:t>
            </a:r>
            <a:r>
              <a:rPr lang="ru-RU" sz="3100" dirty="0" smtClean="0"/>
              <a:t> тап.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err="1" smtClean="0"/>
              <a:t>Йипнинъ</a:t>
            </a:r>
            <a:r>
              <a:rPr lang="ru-RU" dirty="0" smtClean="0"/>
              <a:t>  </a:t>
            </a:r>
            <a:r>
              <a:rPr lang="ru-RU" dirty="0" err="1" smtClean="0"/>
              <a:t>узуны</a:t>
            </a:r>
            <a:r>
              <a:rPr lang="ru-RU" dirty="0" smtClean="0"/>
              <a:t> </a:t>
            </a:r>
            <a:r>
              <a:rPr lang="ru-RU" dirty="0" err="1" smtClean="0"/>
              <a:t>яхшы</a:t>
            </a:r>
            <a:r>
              <a:rPr lang="ru-RU" dirty="0" smtClean="0"/>
              <a:t>, </a:t>
            </a:r>
            <a:r>
              <a:rPr lang="ru-RU" dirty="0" err="1" smtClean="0"/>
              <a:t>сёзнинъ</a:t>
            </a:r>
            <a:r>
              <a:rPr lang="ru-RU" dirty="0" smtClean="0"/>
              <a:t>  …… .</a:t>
            </a:r>
          </a:p>
          <a:p>
            <a:pPr lvl="0"/>
            <a:r>
              <a:rPr lang="ru-RU" dirty="0" err="1" smtClean="0"/>
              <a:t>Яхшылыкъ</a:t>
            </a:r>
            <a:r>
              <a:rPr lang="ru-RU" dirty="0" smtClean="0"/>
              <a:t> …… </a:t>
            </a:r>
            <a:r>
              <a:rPr lang="ru-RU" dirty="0" err="1" smtClean="0"/>
              <a:t>къуветлидир</a:t>
            </a:r>
            <a:r>
              <a:rPr lang="ru-RU" dirty="0" smtClean="0"/>
              <a:t>.</a:t>
            </a:r>
          </a:p>
          <a:p>
            <a:pPr lvl="0"/>
            <a:r>
              <a:rPr lang="ru-RU" dirty="0" err="1" smtClean="0"/>
              <a:t>Досткъа</a:t>
            </a:r>
            <a:r>
              <a:rPr lang="ru-RU" dirty="0" smtClean="0"/>
              <a:t> </a:t>
            </a:r>
            <a:r>
              <a:rPr lang="ru-RU" dirty="0" err="1" smtClean="0"/>
              <a:t>дост</a:t>
            </a:r>
            <a:r>
              <a:rPr lang="ru-RU" dirty="0" smtClean="0"/>
              <a:t> </a:t>
            </a:r>
            <a:r>
              <a:rPr lang="ru-RU" dirty="0" err="1" smtClean="0"/>
              <a:t>ол-душмангъа</a:t>
            </a:r>
            <a:r>
              <a:rPr lang="ru-RU" dirty="0" smtClean="0"/>
              <a:t>- ….. .</a:t>
            </a:r>
          </a:p>
          <a:p>
            <a:pPr lvl="0"/>
            <a:r>
              <a:rPr lang="ru-RU" dirty="0" err="1" smtClean="0"/>
              <a:t>Къыйыш</a:t>
            </a:r>
            <a:r>
              <a:rPr lang="ru-RU" dirty="0" smtClean="0"/>
              <a:t> </a:t>
            </a:r>
            <a:r>
              <a:rPr lang="ru-RU" dirty="0" err="1" smtClean="0"/>
              <a:t>терек</a:t>
            </a:r>
            <a:r>
              <a:rPr lang="ru-RU" dirty="0" smtClean="0"/>
              <a:t> …..  </a:t>
            </a:r>
            <a:r>
              <a:rPr lang="ru-RU" dirty="0" err="1" smtClean="0"/>
              <a:t>осьмез</a:t>
            </a:r>
            <a:r>
              <a:rPr lang="ru-RU" dirty="0" smtClean="0"/>
              <a:t>. </a:t>
            </a:r>
          </a:p>
          <a:p>
            <a:pPr lvl="0"/>
            <a:r>
              <a:rPr lang="ru-RU" dirty="0" smtClean="0"/>
              <a:t>Не </a:t>
            </a:r>
            <a:r>
              <a:rPr lang="ru-RU" dirty="0" err="1" smtClean="0"/>
              <a:t>балдан</a:t>
            </a:r>
            <a:r>
              <a:rPr lang="ru-RU" dirty="0" smtClean="0"/>
              <a:t> </a:t>
            </a:r>
            <a:r>
              <a:rPr lang="ru-RU" dirty="0" err="1" smtClean="0"/>
              <a:t>татлы</a:t>
            </a:r>
            <a:r>
              <a:rPr lang="ru-RU" dirty="0" smtClean="0"/>
              <a:t> </a:t>
            </a:r>
            <a:r>
              <a:rPr lang="ru-RU" dirty="0" err="1" smtClean="0"/>
              <a:t>ол</a:t>
            </a:r>
            <a:r>
              <a:rPr lang="ru-RU" dirty="0" smtClean="0"/>
              <a:t>, </a:t>
            </a:r>
            <a:r>
              <a:rPr lang="ru-RU" dirty="0" err="1" smtClean="0"/>
              <a:t>не</a:t>
            </a:r>
            <a:r>
              <a:rPr lang="ru-RU" dirty="0" smtClean="0"/>
              <a:t> </a:t>
            </a:r>
            <a:r>
              <a:rPr lang="ru-RU" dirty="0" err="1" smtClean="0"/>
              <a:t>зерден</a:t>
            </a:r>
            <a:r>
              <a:rPr lang="ru-RU" dirty="0" smtClean="0"/>
              <a:t> ….  </a:t>
            </a:r>
            <a:r>
              <a:rPr lang="ru-RU" dirty="0" err="1" smtClean="0"/>
              <a:t>ол</a:t>
            </a:r>
            <a:r>
              <a:rPr lang="ru-RU" dirty="0" smtClean="0"/>
              <a:t>.</a:t>
            </a:r>
          </a:p>
          <a:p>
            <a:pPr lvl="0"/>
            <a:r>
              <a:rPr lang="ru-RU" dirty="0" err="1" smtClean="0"/>
              <a:t>Алгъан</a:t>
            </a:r>
            <a:r>
              <a:rPr lang="ru-RU" dirty="0" smtClean="0"/>
              <a:t> </a:t>
            </a:r>
            <a:r>
              <a:rPr lang="ru-RU" dirty="0" err="1" smtClean="0"/>
              <a:t>бильмез</a:t>
            </a:r>
            <a:r>
              <a:rPr lang="ru-RU" dirty="0" smtClean="0"/>
              <a:t>, ….. </a:t>
            </a:r>
            <a:r>
              <a:rPr lang="ru-RU" dirty="0" err="1" smtClean="0"/>
              <a:t>билир</a:t>
            </a:r>
            <a:r>
              <a:rPr lang="ru-RU" dirty="0" smtClean="0"/>
              <a:t>.</a:t>
            </a:r>
          </a:p>
          <a:p>
            <a:pPr lvl="0"/>
            <a:r>
              <a:rPr lang="ru-RU" dirty="0" err="1" smtClean="0"/>
              <a:t>Къартлар</a:t>
            </a:r>
            <a:r>
              <a:rPr lang="ru-RU" dirty="0" smtClean="0"/>
              <a:t> </a:t>
            </a:r>
            <a:r>
              <a:rPr lang="ru-RU" dirty="0" err="1" smtClean="0"/>
              <a:t>кельсин</a:t>
            </a:r>
            <a:r>
              <a:rPr lang="ru-RU" dirty="0" smtClean="0"/>
              <a:t> </a:t>
            </a:r>
            <a:r>
              <a:rPr lang="ru-RU" dirty="0" err="1" smtClean="0"/>
              <a:t>ашкъа</a:t>
            </a:r>
            <a:r>
              <a:rPr lang="ru-RU" dirty="0" smtClean="0"/>
              <a:t>, ….. </a:t>
            </a:r>
            <a:r>
              <a:rPr lang="ru-RU" dirty="0" err="1" smtClean="0"/>
              <a:t>кельсин</a:t>
            </a:r>
            <a:r>
              <a:rPr lang="ru-RU" dirty="0" smtClean="0"/>
              <a:t>  </a:t>
            </a:r>
            <a:r>
              <a:rPr lang="ru-RU" dirty="0" err="1" smtClean="0"/>
              <a:t>ишке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 smtClean="0"/>
              <a:t>                               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                                 «</a:t>
            </a:r>
            <a:r>
              <a:rPr lang="ru-RU" sz="2000" dirty="0" err="1" smtClean="0"/>
              <a:t>Антонимлерини</a:t>
            </a:r>
            <a:r>
              <a:rPr lang="ru-RU" sz="2000" dirty="0" smtClean="0"/>
              <a:t> тап» </a:t>
            </a:r>
            <a:r>
              <a:rPr lang="ru-RU" sz="2000" dirty="0" err="1" smtClean="0"/>
              <a:t>оюн</a:t>
            </a:r>
            <a:r>
              <a:rPr lang="ru-RU" sz="2000" dirty="0" smtClean="0"/>
              <a:t> ,  </a:t>
            </a:r>
            <a:br>
              <a:rPr lang="ru-RU" sz="2000" dirty="0" smtClean="0"/>
            </a:br>
            <a:r>
              <a:rPr lang="ru-RU" sz="2000" dirty="0" smtClean="0"/>
              <a:t>                                    </a:t>
            </a:r>
            <a:r>
              <a:rPr lang="ru-RU" sz="2000" dirty="0" err="1" smtClean="0"/>
              <a:t>Джумлелер</a:t>
            </a:r>
            <a:r>
              <a:rPr lang="ru-RU" sz="2000" dirty="0" smtClean="0"/>
              <a:t> </a:t>
            </a:r>
            <a:r>
              <a:rPr lang="ru-RU" sz="2000" dirty="0" err="1" smtClean="0"/>
              <a:t>уйдуралар</a:t>
            </a:r>
            <a:r>
              <a:rPr lang="ru-RU" sz="2000" dirty="0" smtClean="0"/>
              <a:t>.</a:t>
            </a:r>
            <a:br>
              <a:rPr lang="ru-RU" sz="2000" dirty="0" smtClean="0"/>
            </a:br>
            <a:r>
              <a:rPr lang="ru-RU" sz="2000" dirty="0" smtClean="0"/>
              <a:t> </a:t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</a:t>
            </a:r>
            <a:r>
              <a:rPr lang="ru-RU" dirty="0" err="1" smtClean="0"/>
              <a:t>Сыджакъ</a:t>
            </a:r>
            <a:r>
              <a:rPr lang="ru-RU" dirty="0" smtClean="0"/>
              <a:t>            </a:t>
            </a:r>
            <a:r>
              <a:rPr lang="ru-RU" dirty="0" err="1" smtClean="0"/>
              <a:t>къара</a:t>
            </a:r>
            <a:r>
              <a:rPr lang="ru-RU" dirty="0" smtClean="0"/>
              <a:t>              </a:t>
            </a:r>
            <a:r>
              <a:rPr lang="ru-RU" dirty="0" err="1" smtClean="0"/>
              <a:t>узун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err="1" smtClean="0"/>
              <a:t>Юксек</a:t>
            </a:r>
            <a:r>
              <a:rPr lang="ru-RU" dirty="0" smtClean="0"/>
              <a:t>                </a:t>
            </a:r>
            <a:r>
              <a:rPr lang="ru-RU" dirty="0" err="1" smtClean="0"/>
              <a:t>кирли</a:t>
            </a:r>
            <a:endParaRPr lang="ru-RU" dirty="0" smtClean="0"/>
          </a:p>
        </p:txBody>
      </p:sp>
      <p:pic>
        <p:nvPicPr>
          <p:cNvPr id="9233" name="Picture 17" descr="C:\Users\Skarael\AppData\Local\Microsoft\Windows\Temporary Internet Files\Content.IE5\T0ZMB3K5\220px-%D0%91%D0%B0%D0%BA%D0%B0%D0%BB%D0%BE%D0%B2%D0%B8%D1%87_%D0%90%D0%BB%D0%B6%D0%B8%D1%80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1143000"/>
            <a:ext cx="1828800" cy="1828800"/>
          </a:xfrm>
          <a:prstGeom prst="rect">
            <a:avLst/>
          </a:prstGeom>
          <a:noFill/>
        </p:spPr>
      </p:pic>
      <p:pic>
        <p:nvPicPr>
          <p:cNvPr id="28" name="Picture 6" descr="C:\Users\Skarael\AppData\Local\Microsoft\Windows\Temporary Internet Files\Content.IE5\0IHSJ2ZG\%81%D1%83%D0%BF%D1%80%D0%B5%D0%BC%D0%B0%D1%82%D0%B8%D1%87%D0%B5%D1%81%D0%BA%D0%B8%D0%B9_%D0%BA%D0%B2%D0%B0%D0%B4%D1%80%D0%B0%D1%82._1915._%D0%93%D0%A2%D0%93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76600" y="1295400"/>
            <a:ext cx="2057400" cy="1524000"/>
          </a:xfrm>
          <a:prstGeom prst="rect">
            <a:avLst/>
          </a:prstGeom>
          <a:noFill/>
        </p:spPr>
      </p:pic>
      <p:pic>
        <p:nvPicPr>
          <p:cNvPr id="9244" name="Picture 28" descr="C:\Users\Skarael\AppData\Local\Microsoft\Windows\Temporary Internet Files\Content.IE5\T0ZMB3K5\180px-Cemit%C3%A9rio_de_trens%2C_Uyuni%2C_Bolivia_2[1]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67400" y="1524000"/>
            <a:ext cx="2286000" cy="1828800"/>
          </a:xfrm>
          <a:prstGeom prst="rect">
            <a:avLst/>
          </a:prstGeom>
          <a:noFill/>
        </p:spPr>
      </p:pic>
      <p:pic>
        <p:nvPicPr>
          <p:cNvPr id="9246" name="Picture 30" descr="C:\Users\Skarael\AppData\Local\Microsoft\Windows\Temporary Internet Files\Content.IE5\Y5R2X2I0\220px-%D0%96%D0%9A_%22%D0%9A%D0%B2%D0%B0%D1%80%D1%81%D0%B8%D1%81%22[1]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14401" y="3581401"/>
            <a:ext cx="1905000" cy="1371600"/>
          </a:xfrm>
          <a:prstGeom prst="rect">
            <a:avLst/>
          </a:prstGeom>
          <a:noFill/>
        </p:spPr>
      </p:pic>
      <p:pic>
        <p:nvPicPr>
          <p:cNvPr id="9252" name="Picture 36" descr="C:\Users\Skarael\AppData\Local\Microsoft\Windows\Temporary Internet Files\Content.IE5\T0ZMB3K5\article-2650991-1E89903C00000578-286_634x753[1]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52800" y="3505200"/>
            <a:ext cx="1981201" cy="1447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b="1" dirty="0" err="1" smtClean="0"/>
              <a:t>Дерснинъ</a:t>
            </a:r>
            <a:r>
              <a:rPr lang="ru-RU" b="1" dirty="0" smtClean="0"/>
              <a:t> </a:t>
            </a:r>
            <a:r>
              <a:rPr lang="ru-RU" b="1" dirty="0" err="1" smtClean="0"/>
              <a:t>нетиджесини</a:t>
            </a:r>
            <a:r>
              <a:rPr lang="ru-RU" b="1" dirty="0" smtClean="0"/>
              <a:t> </a:t>
            </a:r>
            <a:r>
              <a:rPr lang="ru-RU" b="1" dirty="0" err="1" smtClean="0"/>
              <a:t>чыкъарув</a:t>
            </a:r>
            <a:r>
              <a:rPr lang="ru-RU" b="1" dirty="0" smtClean="0"/>
              <a:t>.</a:t>
            </a:r>
            <a:endParaRPr lang="ru-RU" dirty="0" smtClean="0"/>
          </a:p>
          <a:p>
            <a:r>
              <a:rPr lang="ru-RU" dirty="0" smtClean="0"/>
              <a:t>-</a:t>
            </a:r>
            <a:r>
              <a:rPr lang="ru-RU" dirty="0" err="1" smtClean="0"/>
              <a:t>Антонимлер</a:t>
            </a:r>
            <a:r>
              <a:rPr lang="ru-RU" dirty="0" smtClean="0"/>
              <a:t> </a:t>
            </a:r>
            <a:r>
              <a:rPr lang="ru-RU" dirty="0" err="1" smtClean="0"/>
              <a:t>недир</a:t>
            </a:r>
            <a:r>
              <a:rPr lang="ru-RU" dirty="0" smtClean="0"/>
              <a:t>? (</a:t>
            </a:r>
            <a:r>
              <a:rPr lang="ru-RU" dirty="0" err="1" smtClean="0"/>
              <a:t>Маналары</a:t>
            </a:r>
            <a:r>
              <a:rPr lang="ru-RU" dirty="0" smtClean="0"/>
              <a:t> </a:t>
            </a:r>
            <a:r>
              <a:rPr lang="ru-RU" dirty="0" err="1" smtClean="0"/>
              <a:t>бири-бирине</a:t>
            </a:r>
            <a:r>
              <a:rPr lang="ru-RU" dirty="0" smtClean="0"/>
              <a:t> </a:t>
            </a:r>
            <a:r>
              <a:rPr lang="ru-RU" dirty="0" err="1" smtClean="0"/>
              <a:t>къаршы</a:t>
            </a:r>
            <a:r>
              <a:rPr lang="ru-RU" dirty="0" smtClean="0"/>
              <a:t> </a:t>
            </a:r>
            <a:r>
              <a:rPr lang="ru-RU" dirty="0" err="1" smtClean="0"/>
              <a:t>сёзлер</a:t>
            </a:r>
            <a:r>
              <a:rPr lang="ru-RU" dirty="0" smtClean="0"/>
              <a:t>.)</a:t>
            </a:r>
          </a:p>
          <a:p>
            <a:r>
              <a:rPr lang="ru-RU" dirty="0" smtClean="0"/>
              <a:t>-</a:t>
            </a:r>
            <a:r>
              <a:rPr lang="ru-RU" dirty="0" err="1" smtClean="0"/>
              <a:t>Антонимлерге</a:t>
            </a:r>
            <a:r>
              <a:rPr lang="ru-RU" dirty="0" smtClean="0"/>
              <a:t> </a:t>
            </a:r>
            <a:r>
              <a:rPr lang="ru-RU" dirty="0" err="1" smtClean="0"/>
              <a:t>мисаллер</a:t>
            </a:r>
            <a:r>
              <a:rPr lang="ru-RU" dirty="0" smtClean="0"/>
              <a:t> </a:t>
            </a:r>
            <a:r>
              <a:rPr lang="ru-RU" dirty="0" err="1" smtClean="0"/>
              <a:t>кетиринъиз</a:t>
            </a:r>
            <a:r>
              <a:rPr lang="ru-RU" dirty="0" smtClean="0"/>
              <a:t>.(</a:t>
            </a:r>
            <a:r>
              <a:rPr lang="ru-RU" dirty="0" err="1" smtClean="0"/>
              <a:t>Сыджакъ-сувукъ</a:t>
            </a:r>
            <a:r>
              <a:rPr lang="ru-RU" dirty="0" smtClean="0"/>
              <a:t> ,</a:t>
            </a:r>
            <a:r>
              <a:rPr lang="ru-RU" dirty="0" err="1" smtClean="0"/>
              <a:t>юксек-алчакъ</a:t>
            </a:r>
            <a:r>
              <a:rPr lang="ru-RU" dirty="0" smtClean="0"/>
              <a:t>.)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err="1" smtClean="0"/>
              <a:t>Дерснинъ</a:t>
            </a:r>
            <a:r>
              <a:rPr lang="ru-RU" b="1" dirty="0" smtClean="0"/>
              <a:t>  </a:t>
            </a:r>
            <a:r>
              <a:rPr lang="ru-RU" b="1" dirty="0" err="1" smtClean="0"/>
              <a:t>макъсадлары</a:t>
            </a:r>
            <a:r>
              <a:rPr lang="ru-RU" dirty="0" smtClean="0"/>
              <a:t>: </a:t>
            </a:r>
            <a:r>
              <a:rPr lang="ru-RU" dirty="0" err="1" smtClean="0"/>
              <a:t>талебелерни</a:t>
            </a:r>
            <a:r>
              <a:rPr lang="ru-RU" dirty="0" smtClean="0"/>
              <a:t> </a:t>
            </a:r>
            <a:r>
              <a:rPr lang="ru-RU" dirty="0" err="1" smtClean="0"/>
              <a:t>антонимлер</a:t>
            </a:r>
            <a:r>
              <a:rPr lang="ru-RU" dirty="0" smtClean="0"/>
              <a:t> иле </a:t>
            </a:r>
            <a:r>
              <a:rPr lang="ru-RU" dirty="0" err="1" smtClean="0"/>
              <a:t>таныш</a:t>
            </a:r>
            <a:r>
              <a:rPr lang="ru-RU" dirty="0" smtClean="0"/>
              <a:t> </a:t>
            </a:r>
            <a:r>
              <a:rPr lang="ru-RU" dirty="0" err="1" smtClean="0"/>
              <a:t>этмек</a:t>
            </a:r>
            <a:r>
              <a:rPr lang="ru-RU" dirty="0" smtClean="0"/>
              <a:t>, </a:t>
            </a:r>
            <a:r>
              <a:rPr lang="ru-RU" dirty="0" err="1" smtClean="0"/>
              <a:t>сёзнинъ</a:t>
            </a:r>
            <a:r>
              <a:rPr lang="ru-RU" dirty="0" smtClean="0"/>
              <a:t> </a:t>
            </a:r>
            <a:r>
              <a:rPr lang="ru-RU" dirty="0" err="1" smtClean="0"/>
              <a:t>антонимлерини</a:t>
            </a:r>
            <a:r>
              <a:rPr lang="ru-RU" dirty="0" smtClean="0"/>
              <a:t> </a:t>
            </a:r>
            <a:r>
              <a:rPr lang="ru-RU" dirty="0" err="1" smtClean="0"/>
              <a:t>бельгилемек</a:t>
            </a:r>
            <a:r>
              <a:rPr lang="ru-RU" dirty="0" smtClean="0"/>
              <a:t>; </a:t>
            </a:r>
            <a:r>
              <a:rPr lang="ru-RU" dirty="0" err="1" smtClean="0"/>
              <a:t>беджерикликлерини</a:t>
            </a:r>
            <a:r>
              <a:rPr lang="ru-RU" dirty="0" smtClean="0"/>
              <a:t> </a:t>
            </a:r>
            <a:r>
              <a:rPr lang="ru-RU" dirty="0" err="1" smtClean="0"/>
              <a:t>шекиллендирмек</a:t>
            </a:r>
            <a:r>
              <a:rPr lang="ru-RU" dirty="0" smtClean="0"/>
              <a:t>, </a:t>
            </a:r>
            <a:r>
              <a:rPr lang="ru-RU" dirty="0" err="1" smtClean="0"/>
              <a:t>талебелернинъ</a:t>
            </a:r>
            <a:r>
              <a:rPr lang="ru-RU" dirty="0" smtClean="0"/>
              <a:t> </a:t>
            </a:r>
            <a:r>
              <a:rPr lang="ru-RU" dirty="0" err="1" smtClean="0"/>
              <a:t>агъзавий</a:t>
            </a:r>
            <a:r>
              <a:rPr lang="ru-RU" dirty="0" smtClean="0"/>
              <a:t> ве </a:t>
            </a:r>
            <a:r>
              <a:rPr lang="ru-RU" dirty="0" err="1" smtClean="0"/>
              <a:t>язма</a:t>
            </a:r>
            <a:r>
              <a:rPr lang="ru-RU" dirty="0" smtClean="0"/>
              <a:t> </a:t>
            </a:r>
            <a:r>
              <a:rPr lang="ru-RU" dirty="0" err="1" smtClean="0"/>
              <a:t>нутукъларыны</a:t>
            </a:r>
            <a:r>
              <a:rPr lang="ru-RU" dirty="0" smtClean="0"/>
              <a:t>, </a:t>
            </a:r>
            <a:r>
              <a:rPr lang="ru-RU" dirty="0" err="1" smtClean="0"/>
              <a:t>коммуникатив</a:t>
            </a:r>
            <a:r>
              <a:rPr lang="ru-RU" dirty="0" smtClean="0"/>
              <a:t> </a:t>
            </a:r>
            <a:r>
              <a:rPr lang="ru-RU" dirty="0" err="1" smtClean="0"/>
              <a:t>къабилиетлерини</a:t>
            </a:r>
            <a:r>
              <a:rPr lang="ru-RU" dirty="0" smtClean="0"/>
              <a:t>  </a:t>
            </a:r>
            <a:r>
              <a:rPr lang="ru-RU" dirty="0" err="1" smtClean="0"/>
              <a:t>инкишаф</a:t>
            </a:r>
            <a:r>
              <a:rPr lang="ru-RU" dirty="0" smtClean="0"/>
              <a:t> </a:t>
            </a:r>
            <a:r>
              <a:rPr lang="ru-RU" dirty="0" err="1" smtClean="0"/>
              <a:t>эттирмек</a:t>
            </a:r>
            <a:r>
              <a:rPr lang="ru-RU" dirty="0" smtClean="0"/>
              <a:t>; </a:t>
            </a:r>
            <a:r>
              <a:rPr lang="ru-RU" dirty="0" err="1" smtClean="0"/>
              <a:t>сёз</a:t>
            </a:r>
            <a:r>
              <a:rPr lang="ru-RU" dirty="0" smtClean="0"/>
              <a:t> </a:t>
            </a:r>
            <a:r>
              <a:rPr lang="ru-RU" dirty="0" err="1" smtClean="0"/>
              <a:t>байлыгъыны</a:t>
            </a:r>
            <a:r>
              <a:rPr lang="ru-RU" dirty="0" smtClean="0"/>
              <a:t> </a:t>
            </a:r>
            <a:r>
              <a:rPr lang="ru-RU" dirty="0" err="1" smtClean="0"/>
              <a:t>арттырмакъ</a:t>
            </a:r>
            <a:r>
              <a:rPr lang="ru-RU" dirty="0" smtClean="0"/>
              <a:t>; </a:t>
            </a:r>
            <a:r>
              <a:rPr lang="ru-RU" dirty="0" err="1" smtClean="0"/>
              <a:t>мустакъиль</a:t>
            </a:r>
            <a:r>
              <a:rPr lang="ru-RU" dirty="0" smtClean="0"/>
              <a:t> </a:t>
            </a:r>
            <a:r>
              <a:rPr lang="ru-RU" dirty="0" err="1" smtClean="0"/>
              <a:t>чалышмагъа</a:t>
            </a:r>
            <a:r>
              <a:rPr lang="ru-RU" dirty="0" smtClean="0"/>
              <a:t>  </a:t>
            </a:r>
            <a:r>
              <a:rPr lang="ru-RU" dirty="0" err="1" smtClean="0"/>
              <a:t>огретюв</a:t>
            </a:r>
            <a:r>
              <a:rPr lang="ru-RU" dirty="0" smtClean="0"/>
              <a:t>; </a:t>
            </a:r>
            <a:r>
              <a:rPr lang="ru-RU" dirty="0" err="1" smtClean="0"/>
              <a:t>аталар</a:t>
            </a:r>
            <a:r>
              <a:rPr lang="ru-RU" dirty="0" smtClean="0"/>
              <a:t> </a:t>
            </a:r>
            <a:r>
              <a:rPr lang="ru-RU" dirty="0" err="1" smtClean="0"/>
              <a:t>сёзлеринен</a:t>
            </a:r>
            <a:r>
              <a:rPr lang="ru-RU" dirty="0" smtClean="0"/>
              <a:t> </a:t>
            </a:r>
            <a:r>
              <a:rPr lang="ru-RU" dirty="0" err="1" smtClean="0"/>
              <a:t>файдаланып</a:t>
            </a:r>
            <a:r>
              <a:rPr lang="ru-RU" dirty="0" smtClean="0"/>
              <a:t> </a:t>
            </a:r>
            <a:r>
              <a:rPr lang="ru-RU" dirty="0" err="1" smtClean="0"/>
              <a:t>балаларгъа</a:t>
            </a:r>
            <a:r>
              <a:rPr lang="ru-RU" dirty="0" smtClean="0"/>
              <a:t> </a:t>
            </a:r>
            <a:r>
              <a:rPr lang="ru-RU" dirty="0" err="1" smtClean="0"/>
              <a:t>эйы</a:t>
            </a:r>
            <a:r>
              <a:rPr lang="ru-RU" dirty="0" smtClean="0"/>
              <a:t> </a:t>
            </a:r>
            <a:r>
              <a:rPr lang="ru-RU" dirty="0" err="1" smtClean="0"/>
              <a:t>табиат</a:t>
            </a:r>
            <a:r>
              <a:rPr lang="ru-RU" dirty="0" smtClean="0"/>
              <a:t> </a:t>
            </a:r>
            <a:r>
              <a:rPr lang="ru-RU" dirty="0" err="1" smtClean="0"/>
              <a:t>чизгилерини</a:t>
            </a:r>
            <a:r>
              <a:rPr lang="ru-RU" dirty="0" smtClean="0"/>
              <a:t> </a:t>
            </a:r>
            <a:r>
              <a:rPr lang="ru-RU" dirty="0" err="1" smtClean="0"/>
              <a:t>тербиелев,ана</a:t>
            </a:r>
            <a:r>
              <a:rPr lang="ru-RU" dirty="0" smtClean="0"/>
              <a:t> </a:t>
            </a:r>
            <a:r>
              <a:rPr lang="ru-RU" dirty="0" err="1" smtClean="0"/>
              <a:t>тилине</a:t>
            </a:r>
            <a:r>
              <a:rPr lang="ru-RU" dirty="0" smtClean="0"/>
              <a:t> </a:t>
            </a:r>
            <a:r>
              <a:rPr lang="ru-RU" dirty="0" err="1" smtClean="0"/>
              <a:t>севги</a:t>
            </a:r>
            <a:r>
              <a:rPr lang="ru-RU" dirty="0" smtClean="0"/>
              <a:t> </a:t>
            </a:r>
            <a:r>
              <a:rPr lang="ru-RU" dirty="0" err="1" smtClean="0"/>
              <a:t>ашлав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    </a:t>
            </a:r>
            <a:r>
              <a:rPr lang="ru-RU" dirty="0" err="1" smtClean="0"/>
              <a:t>Къарт</a:t>
            </a:r>
            <a:r>
              <a:rPr lang="ru-RU" dirty="0" smtClean="0"/>
              <a:t>                                        яш</a:t>
            </a:r>
          </a:p>
          <a:p>
            <a:pPr>
              <a:buNone/>
            </a:pPr>
            <a:r>
              <a:rPr lang="ru-RU" dirty="0" smtClean="0"/>
              <a:t>            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     </a:t>
            </a:r>
            <a:r>
              <a:rPr lang="ru-RU" dirty="0" err="1" smtClean="0"/>
              <a:t>Къыш</a:t>
            </a:r>
            <a:r>
              <a:rPr lang="ru-RU" dirty="0" smtClean="0"/>
              <a:t>                                           яз</a:t>
            </a:r>
            <a:endParaRPr lang="ru-RU" dirty="0"/>
          </a:p>
        </p:txBody>
      </p:sp>
      <p:pic>
        <p:nvPicPr>
          <p:cNvPr id="4" name="Picture 6" descr="&amp;Scy; &amp;Dcy;&amp;ncy;&amp;iecy;&amp;mcy; &amp;pcy;&amp;ocy;&amp;zhcy;&amp;icy;&amp;lcy;&amp;ocy;&amp;gcy;&amp;ocy; &amp;chcy;&amp;iecy;&amp;lcy;&amp;ocy;&amp;vcy;&amp;iecy;&amp;kcy;&amp;a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1143000"/>
            <a:ext cx="3000375" cy="228600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5" name="Picture 2" descr="&amp;zcy;&amp;icy;&amp;mcy;&amp;acy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3000" y="3857625"/>
            <a:ext cx="3071813" cy="2428875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6" name="Picture 8" descr="http://i.fotto.ru/vbeh_m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86375" y="1143000"/>
            <a:ext cx="2714625" cy="228600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7" name="Picture 12" descr="&amp;pcy;&amp;lcy;&amp;yacy;&amp;shcy;&amp;ucy;&amp;shchcy;&amp;icy;&amp;iecy; &amp;lcy;&amp;iecy;&amp;scy;. &amp;bcy;&amp;iecy;&amp;rcy;&amp;iecy;&amp;zcy;&amp;ycy;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14938" y="3857625"/>
            <a:ext cx="2857500" cy="2398713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къавушма</a:t>
            </a:r>
            <a:r>
              <a:rPr lang="ru-RU" dirty="0" smtClean="0"/>
              <a:t>                                   </a:t>
            </a:r>
            <a:r>
              <a:rPr lang="ru-RU" dirty="0" err="1" smtClean="0"/>
              <a:t>танъ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  </a:t>
            </a:r>
            <a:r>
              <a:rPr lang="ru-RU" dirty="0" err="1" smtClean="0"/>
              <a:t>гедже</a:t>
            </a:r>
            <a:r>
              <a:rPr lang="ru-RU" dirty="0" smtClean="0"/>
              <a:t>                                          </a:t>
            </a:r>
            <a:r>
              <a:rPr lang="ru-RU" dirty="0" err="1" smtClean="0"/>
              <a:t>кунь</a:t>
            </a:r>
            <a:endParaRPr lang="ru-RU" dirty="0"/>
          </a:p>
        </p:txBody>
      </p:sp>
      <p:pic>
        <p:nvPicPr>
          <p:cNvPr id="4" name="Picture 4" descr="&amp;Zcy;&amp;acy;&amp;kcy;&amp;acy;&amp;t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1142984"/>
            <a:ext cx="3011487" cy="235743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5" name="Picture 8" descr="&amp;Acy;&amp;lcy;&amp;ycy;&amp;jcy; &amp;rcy;&amp;acy;&amp;scy;&amp;scy;&amp;vcy;&amp;iecy;&amp;tcy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91125" y="1143000"/>
            <a:ext cx="2938463" cy="235743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6" name="Picture 4" descr="http://www.artem-kashkanov.ru/articles/8/night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8688" y="4000500"/>
            <a:ext cx="3052762" cy="2271713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7" name="Picture 6" descr="http://www.artem-kashkanov.ru/articles/8/nebo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14938" y="4000500"/>
            <a:ext cx="3071812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  </a:t>
            </a:r>
            <a:r>
              <a:rPr lang="ru-RU" dirty="0" err="1" smtClean="0"/>
              <a:t>Къара</a:t>
            </a:r>
            <a:r>
              <a:rPr lang="ru-RU" dirty="0" smtClean="0"/>
              <a:t>                                     </a:t>
            </a:r>
            <a:r>
              <a:rPr lang="ru-RU" dirty="0" err="1" smtClean="0"/>
              <a:t>беяз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   </a:t>
            </a:r>
            <a:r>
              <a:rPr lang="ru-RU" dirty="0" err="1" smtClean="0"/>
              <a:t>Уфакъ</a:t>
            </a:r>
            <a:r>
              <a:rPr lang="ru-RU" dirty="0" smtClean="0"/>
              <a:t>                                   балабан</a:t>
            </a:r>
            <a:endParaRPr lang="ru-RU" dirty="0"/>
          </a:p>
        </p:txBody>
      </p:sp>
      <p:pic>
        <p:nvPicPr>
          <p:cNvPr id="1030" name="Picture 6" descr="C:\Users\Skarael\AppData\Local\Microsoft\Windows\Temporary Internet Files\Content.IE5\0IHSJ2ZG\%81%D1%83%D0%BF%D1%80%D0%B5%D0%BC%D0%B0%D1%82%D0%B8%D1%87%D0%B5%D1%81%D0%BA%D0%B8%D0%B9_%D0%BA%D0%B2%D0%B0%D0%B4%D1%80%D0%B0%D1%82._1915._%D0%93%D0%A2%D0%93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1295400"/>
            <a:ext cx="2057400" cy="1524000"/>
          </a:xfrm>
          <a:prstGeom prst="rect">
            <a:avLst/>
          </a:prstGeom>
          <a:noFill/>
        </p:spPr>
      </p:pic>
      <p:pic>
        <p:nvPicPr>
          <p:cNvPr id="1032" name="Picture 8" descr="C:\Users\Skarael\AppData\Local\Microsoft\Windows\Temporary Internet Files\Content.IE5\Y5R2X2I0\200px-Square_%28geometry%29.svg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10200" y="1066800"/>
            <a:ext cx="1905000" cy="1905000"/>
          </a:xfrm>
          <a:prstGeom prst="rect">
            <a:avLst/>
          </a:prstGeom>
          <a:noFill/>
        </p:spPr>
      </p:pic>
      <p:pic>
        <p:nvPicPr>
          <p:cNvPr id="11" name="Picture 4" descr="&amp;bcy;&amp;iecy;&amp;lcy;&amp;ycy;&amp;jcy; &amp;mcy;&amp;iecy;&amp;dcy;&amp;vcy;&amp;iecy;&amp;dcy;&amp;softcy; &amp;fcy;&amp;ocy;&amp;tcy;&amp;ocy;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00125" y="3929063"/>
            <a:ext cx="3000375" cy="2320925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12" name="Picture 6" descr="http://www.fotozveri.ru/medved/1709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43500" y="3929063"/>
            <a:ext cx="2928938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4400" dirty="0" smtClean="0"/>
          </a:p>
          <a:p>
            <a:endParaRPr lang="ru-RU" sz="4400" dirty="0" smtClean="0"/>
          </a:p>
          <a:p>
            <a:r>
              <a:rPr lang="ru-RU" sz="4400" dirty="0" err="1" smtClean="0"/>
              <a:t>Къаршы</a:t>
            </a:r>
            <a:r>
              <a:rPr lang="ru-RU" sz="4400" dirty="0" smtClean="0"/>
              <a:t>  </a:t>
            </a:r>
            <a:r>
              <a:rPr lang="ru-RU" sz="4400" dirty="0" err="1" smtClean="0"/>
              <a:t>маналы</a:t>
            </a:r>
            <a:r>
              <a:rPr lang="ru-RU" sz="4400" dirty="0" smtClean="0"/>
              <a:t> </a:t>
            </a:r>
            <a:r>
              <a:rPr lang="ru-RU" sz="4400" dirty="0" err="1" smtClean="0"/>
              <a:t>сёзлерге</a:t>
            </a:r>
            <a:r>
              <a:rPr lang="ru-RU" sz="4400" dirty="0" smtClean="0"/>
              <a:t> </a:t>
            </a:r>
          </a:p>
          <a:p>
            <a:endParaRPr lang="ru-RU" sz="4400" dirty="0" smtClean="0"/>
          </a:p>
          <a:p>
            <a:pPr>
              <a:buNone/>
            </a:pPr>
            <a:r>
              <a:rPr lang="ru-RU" sz="4400" dirty="0" smtClean="0"/>
              <a:t>    – </a:t>
            </a:r>
            <a:r>
              <a:rPr lang="ru-RU" sz="4400" dirty="0" err="1" smtClean="0">
                <a:solidFill>
                  <a:srgbClr val="FF0000"/>
                </a:solidFill>
              </a:rPr>
              <a:t>антонимлер</a:t>
            </a:r>
            <a:r>
              <a:rPr lang="ru-RU" sz="4400" dirty="0" smtClean="0">
                <a:solidFill>
                  <a:srgbClr val="FF0000"/>
                </a:solidFill>
              </a:rPr>
              <a:t> </a:t>
            </a:r>
            <a:r>
              <a:rPr lang="ru-RU" sz="4400" dirty="0" err="1" smtClean="0"/>
              <a:t>дейлер</a:t>
            </a:r>
            <a:endParaRPr lang="ru-RU" sz="4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400" dirty="0" smtClean="0"/>
              <a:t>                               </a:t>
            </a:r>
            <a:r>
              <a:rPr lang="ru-RU" sz="1400" dirty="0" err="1" smtClean="0"/>
              <a:t>Дефтеринъизге</a:t>
            </a:r>
            <a:r>
              <a:rPr lang="ru-RU" sz="1400" dirty="0" smtClean="0"/>
              <a:t> </a:t>
            </a:r>
            <a:r>
              <a:rPr lang="ru-RU" sz="1400" dirty="0" err="1" smtClean="0"/>
              <a:t>суаллерге</a:t>
            </a:r>
            <a:r>
              <a:rPr lang="ru-RU" sz="1400" dirty="0" smtClean="0"/>
              <a:t> </a:t>
            </a:r>
            <a:r>
              <a:rPr lang="ru-RU" sz="1400" dirty="0" err="1" smtClean="0"/>
              <a:t>джевап</a:t>
            </a:r>
            <a:r>
              <a:rPr lang="ru-RU" sz="1400" dirty="0" smtClean="0"/>
              <a:t> </a:t>
            </a:r>
            <a:r>
              <a:rPr lang="ru-RU" sz="1400" dirty="0" err="1" smtClean="0"/>
              <a:t>язынъыз</a:t>
            </a:r>
            <a:r>
              <a:rPr lang="ru-RU" sz="1400" dirty="0" smtClean="0"/>
              <a:t>.</a:t>
            </a:r>
            <a:br>
              <a:rPr lang="ru-RU" sz="1400" dirty="0" smtClean="0"/>
            </a:br>
            <a:r>
              <a:rPr lang="ru-RU" sz="1400" dirty="0" smtClean="0"/>
              <a:t>                    </a:t>
            </a:r>
            <a:r>
              <a:rPr lang="ru-RU" sz="1400" dirty="0" err="1" smtClean="0"/>
              <a:t>Ресимлерде</a:t>
            </a:r>
            <a:r>
              <a:rPr lang="ru-RU" sz="1400" dirty="0" smtClean="0"/>
              <a:t> </a:t>
            </a:r>
            <a:r>
              <a:rPr lang="ru-RU" sz="1400" dirty="0" err="1" smtClean="0"/>
              <a:t>насыл</a:t>
            </a:r>
            <a:r>
              <a:rPr lang="ru-RU" sz="1400" dirty="0" smtClean="0"/>
              <a:t> </a:t>
            </a:r>
            <a:r>
              <a:rPr lang="ru-RU" sz="1400" dirty="0" err="1" smtClean="0"/>
              <a:t>йыл</a:t>
            </a:r>
            <a:r>
              <a:rPr lang="ru-RU" sz="1400" dirty="0" smtClean="0"/>
              <a:t> </a:t>
            </a:r>
            <a:r>
              <a:rPr lang="ru-RU" sz="1400" dirty="0" err="1" smtClean="0"/>
              <a:t>мевсими</a:t>
            </a:r>
            <a:r>
              <a:rPr lang="ru-RU" sz="1400" dirty="0" smtClean="0"/>
              <a:t> ?             (</a:t>
            </a:r>
            <a:r>
              <a:rPr lang="ru-RU" sz="1400" dirty="0" err="1" smtClean="0"/>
              <a:t>къыш-яз</a:t>
            </a:r>
            <a:r>
              <a:rPr lang="ru-RU" sz="1400" dirty="0" smtClean="0"/>
              <a:t>).</a:t>
            </a:r>
            <a:br>
              <a:rPr lang="ru-RU" sz="1400" dirty="0" smtClean="0"/>
            </a:br>
            <a:r>
              <a:rPr lang="ru-RU" sz="1400" dirty="0" smtClean="0"/>
              <a:t>                       Эр </a:t>
            </a:r>
            <a:r>
              <a:rPr lang="ru-RU" sz="1400" dirty="0" err="1" smtClean="0"/>
              <a:t>биринде</a:t>
            </a:r>
            <a:r>
              <a:rPr lang="ru-RU" sz="1400" dirty="0" smtClean="0"/>
              <a:t> </a:t>
            </a:r>
            <a:r>
              <a:rPr lang="ru-RU" sz="1400" dirty="0" err="1" smtClean="0"/>
              <a:t>авасы</a:t>
            </a:r>
            <a:r>
              <a:rPr lang="ru-RU" sz="1400" dirty="0" smtClean="0"/>
              <a:t> </a:t>
            </a:r>
            <a:r>
              <a:rPr lang="ru-RU" sz="1400" dirty="0" err="1" smtClean="0"/>
              <a:t>насыл</a:t>
            </a:r>
            <a:r>
              <a:rPr lang="ru-RU" sz="1400" dirty="0" smtClean="0"/>
              <a:t> </a:t>
            </a:r>
            <a:r>
              <a:rPr lang="ru-RU" sz="1400" dirty="0" err="1" smtClean="0"/>
              <a:t>ола</a:t>
            </a:r>
            <a:r>
              <a:rPr lang="ru-RU" sz="1400" dirty="0" smtClean="0"/>
              <a:t>?                (</a:t>
            </a:r>
            <a:r>
              <a:rPr lang="ru-RU" sz="1400" dirty="0" err="1" smtClean="0"/>
              <a:t>свукъ-сыджакъ</a:t>
            </a:r>
            <a:r>
              <a:rPr lang="ru-RU" sz="1400" dirty="0" smtClean="0"/>
              <a:t>)</a:t>
            </a:r>
            <a:br>
              <a:rPr lang="ru-RU" sz="1400" dirty="0" smtClean="0"/>
            </a:br>
            <a:r>
              <a:rPr lang="ru-RU" sz="1400" dirty="0" smtClean="0"/>
              <a:t>                        </a:t>
            </a:r>
            <a:r>
              <a:rPr lang="ru-RU" sz="1400" dirty="0" err="1" smtClean="0"/>
              <a:t>Куньлерининъ</a:t>
            </a:r>
            <a:r>
              <a:rPr lang="ru-RU" sz="1400" dirty="0" smtClean="0"/>
              <a:t>  </a:t>
            </a:r>
            <a:r>
              <a:rPr lang="ru-RU" sz="1400" dirty="0" err="1" smtClean="0"/>
              <a:t>узунлыгъы</a:t>
            </a:r>
            <a:r>
              <a:rPr lang="ru-RU" sz="1400" dirty="0" smtClean="0"/>
              <a:t> </a:t>
            </a:r>
            <a:r>
              <a:rPr lang="ru-RU" sz="1400" dirty="0" err="1" smtClean="0"/>
              <a:t>насыл</a:t>
            </a:r>
            <a:r>
              <a:rPr lang="ru-RU" sz="1400" dirty="0" smtClean="0"/>
              <a:t>?            (</a:t>
            </a:r>
            <a:r>
              <a:rPr lang="ru-RU" sz="1400" dirty="0" err="1" smtClean="0"/>
              <a:t>къыскъа-узун</a:t>
            </a:r>
            <a:r>
              <a:rPr lang="ru-RU" sz="1400" dirty="0" smtClean="0"/>
              <a:t>).</a:t>
            </a:r>
            <a:br>
              <a:rPr lang="ru-RU" sz="1400" dirty="0" smtClean="0"/>
            </a:br>
            <a:endParaRPr lang="ru-RU" sz="1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err="1" smtClean="0"/>
              <a:t>къыш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                    яз</a:t>
            </a:r>
            <a:endParaRPr lang="ru-RU" dirty="0"/>
          </a:p>
        </p:txBody>
      </p:sp>
      <p:pic>
        <p:nvPicPr>
          <p:cNvPr id="5123" name="Picture 3" descr="C:\Users\Skarael\AppData\Local\Microsoft\Windows\Temporary Internet Files\Content.IE5\Y5R2X2I0\summer-landscape-1464624328hFk[1]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52963" y="1882246"/>
            <a:ext cx="3930650" cy="2620433"/>
          </a:xfrm>
          <a:prstGeom prst="rect">
            <a:avLst/>
          </a:prstGeom>
          <a:noFill/>
        </p:spPr>
      </p:pic>
      <p:pic>
        <p:nvPicPr>
          <p:cNvPr id="5124" name="Picture 4" descr="C:\Users\Skarael\AppData\Local\Microsoft\Windows\Temporary Internet Files\Content.IE5\2YK1P7ML\%D0%97%D0%B8%D0%BC%D0%B0.%D0%A1%D1%8F%D1%80%D1%8C%D0%B3%D0%B8[1]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1905000"/>
            <a:ext cx="3124200" cy="2590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200" dirty="0" smtClean="0"/>
              <a:t>                               </a:t>
            </a:r>
            <a:r>
              <a:rPr lang="ru-RU" sz="1200" dirty="0" err="1" smtClean="0"/>
              <a:t>къартбаб</a:t>
            </a:r>
            <a:r>
              <a:rPr lang="ru-RU" sz="1200" dirty="0" smtClean="0"/>
              <a:t>                                                                                        </a:t>
            </a:r>
            <a:r>
              <a:rPr lang="ru-RU" sz="1200" dirty="0" err="1" smtClean="0"/>
              <a:t>огъланчыкъ</a:t>
            </a:r>
            <a:r>
              <a:rPr lang="ru-RU" sz="1200" dirty="0" smtClean="0"/>
              <a:t>                                                               </a:t>
            </a:r>
            <a:br>
              <a:rPr lang="ru-RU" sz="1200" dirty="0" smtClean="0"/>
            </a:br>
            <a:r>
              <a:rPr lang="ru-RU" sz="1200" dirty="0" smtClean="0"/>
              <a:t>                               </a:t>
            </a:r>
            <a:r>
              <a:rPr lang="ru-RU" sz="1200" dirty="0" err="1" smtClean="0"/>
              <a:t>алчакъ</a:t>
            </a:r>
            <a:r>
              <a:rPr lang="ru-RU" sz="1200" dirty="0" smtClean="0"/>
              <a:t> </a:t>
            </a:r>
            <a:r>
              <a:rPr lang="ru-RU" sz="1200" dirty="0" err="1" smtClean="0"/>
              <a:t>бойлю</a:t>
            </a:r>
            <a:r>
              <a:rPr lang="ru-RU" sz="1200" dirty="0" smtClean="0"/>
              <a:t>                                                                                  </a:t>
            </a:r>
            <a:r>
              <a:rPr lang="ru-RU" sz="1200" dirty="0" err="1" smtClean="0"/>
              <a:t>юксек</a:t>
            </a:r>
            <a:r>
              <a:rPr lang="ru-RU" sz="1200" dirty="0" smtClean="0"/>
              <a:t> </a:t>
            </a:r>
            <a:r>
              <a:rPr lang="ru-RU" sz="1200" dirty="0" err="1" smtClean="0"/>
              <a:t>бойлю</a:t>
            </a:r>
            <a:r>
              <a:rPr lang="ru-RU" sz="1200" dirty="0" smtClean="0"/>
              <a:t>    </a:t>
            </a:r>
            <a:br>
              <a:rPr lang="ru-RU" sz="1200" dirty="0" smtClean="0"/>
            </a:br>
            <a:r>
              <a:rPr lang="ru-RU" sz="1200" dirty="0" smtClean="0"/>
              <a:t>                              </a:t>
            </a:r>
            <a:r>
              <a:rPr lang="ru-RU" sz="1200" dirty="0" err="1" smtClean="0"/>
              <a:t>семиз</a:t>
            </a:r>
            <a:r>
              <a:rPr lang="ru-RU" sz="1200" dirty="0" smtClean="0"/>
              <a:t>                                                                                                  </a:t>
            </a:r>
            <a:r>
              <a:rPr lang="ru-RU" sz="1200" dirty="0" err="1" smtClean="0"/>
              <a:t>арыкъ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>                         </a:t>
            </a:r>
            <a:r>
              <a:rPr lang="ru-RU" sz="1200" dirty="0" smtClean="0"/>
              <a:t>    </a:t>
            </a:r>
            <a:r>
              <a:rPr lang="ru-RU" sz="1200" dirty="0" err="1" smtClean="0"/>
              <a:t>акъ</a:t>
            </a:r>
            <a:r>
              <a:rPr lang="ru-RU" sz="1200" dirty="0" smtClean="0"/>
              <a:t> </a:t>
            </a:r>
            <a:r>
              <a:rPr lang="ru-RU" sz="1200" dirty="0" err="1" smtClean="0"/>
              <a:t>сачлы</a:t>
            </a:r>
            <a:r>
              <a:rPr lang="ru-RU" sz="1200" dirty="0" smtClean="0"/>
              <a:t>                                                                                            </a:t>
            </a:r>
            <a:r>
              <a:rPr lang="ru-RU" sz="1200" dirty="0" err="1" smtClean="0"/>
              <a:t>къара</a:t>
            </a:r>
            <a:r>
              <a:rPr lang="ru-RU" sz="1200" dirty="0" smtClean="0"/>
              <a:t> </a:t>
            </a:r>
            <a:r>
              <a:rPr lang="ru-RU" sz="1200" dirty="0" err="1" smtClean="0"/>
              <a:t>сачлы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>                              </a:t>
            </a:r>
            <a:r>
              <a:rPr lang="ru-RU" sz="1200" dirty="0" err="1" smtClean="0"/>
              <a:t>къарт</a:t>
            </a:r>
            <a:r>
              <a:rPr lang="ru-RU" sz="1200" dirty="0" smtClean="0"/>
              <a:t>                                                                                                   яш</a:t>
            </a:r>
            <a:br>
              <a:rPr lang="ru-RU" sz="1200" dirty="0" smtClean="0"/>
            </a:br>
            <a:endParaRPr lang="ru-RU" sz="1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РЕСИМЛЕРНИ ТЕНЪЕШТИРЮВ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3" name="Picture 5" descr="C:\Users\Skarael\AppData\Local\Microsoft\Windows\Temporary Internet Files\Content.IE5\Y5R2X2I0\old-man-1[1].pn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8675" y="1447800"/>
            <a:ext cx="3489325" cy="3489325"/>
          </a:xfrm>
          <a:prstGeom prst="rect">
            <a:avLst/>
          </a:prstGeom>
          <a:noFill/>
        </p:spPr>
      </p:pic>
      <p:sp>
        <p:nvSpPr>
          <p:cNvPr id="37" name="Содержимое 3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225" name="Picture 33" descr="C:\Users\Skarael\AppData\Local\Microsoft\Windows\Temporary Internet Files\Content.IE5\2YK1P7ML\15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00600" y="1905000"/>
            <a:ext cx="3505200" cy="2667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200" dirty="0" err="1" smtClean="0"/>
              <a:t>Аталар</a:t>
            </a:r>
            <a:r>
              <a:rPr lang="ru-RU" sz="2200" dirty="0" smtClean="0"/>
              <a:t> </a:t>
            </a:r>
            <a:r>
              <a:rPr lang="ru-RU" sz="2200" dirty="0" err="1" smtClean="0"/>
              <a:t>сёзлернинъ</a:t>
            </a:r>
            <a:r>
              <a:rPr lang="ru-RU" sz="2200" dirty="0" smtClean="0"/>
              <a:t> </a:t>
            </a:r>
            <a:r>
              <a:rPr lang="ru-RU" sz="2200" dirty="0" err="1" smtClean="0"/>
              <a:t>маналарыны</a:t>
            </a:r>
            <a:r>
              <a:rPr lang="ru-RU" sz="2200" dirty="0" smtClean="0"/>
              <a:t> </a:t>
            </a:r>
            <a:r>
              <a:rPr lang="ru-RU" sz="2200" dirty="0" err="1" smtClean="0"/>
              <a:t>анълатынъыз</a:t>
            </a:r>
            <a:r>
              <a:rPr lang="ru-RU" sz="2200" dirty="0" smtClean="0"/>
              <a:t>. </a:t>
            </a:r>
            <a:r>
              <a:rPr lang="ru-RU" sz="2200" dirty="0" err="1" smtClean="0"/>
              <a:t>Оларда</a:t>
            </a:r>
            <a:r>
              <a:rPr lang="ru-RU" sz="2200" dirty="0" smtClean="0"/>
              <a:t> </a:t>
            </a:r>
            <a:r>
              <a:rPr lang="ru-RU" sz="2200" dirty="0" err="1" smtClean="0"/>
              <a:t>ишлетильген</a:t>
            </a:r>
            <a:r>
              <a:rPr lang="ru-RU" sz="2200" dirty="0" smtClean="0"/>
              <a:t> </a:t>
            </a:r>
            <a:r>
              <a:rPr lang="ru-RU" sz="2200" dirty="0" err="1" smtClean="0"/>
              <a:t>антонимлерни</a:t>
            </a:r>
            <a:r>
              <a:rPr lang="ru-RU" sz="2200" dirty="0" smtClean="0"/>
              <a:t> </a:t>
            </a:r>
            <a:r>
              <a:rPr lang="ru-RU" sz="2200" dirty="0" err="1" smtClean="0"/>
              <a:t>тапынъыз</a:t>
            </a:r>
            <a:r>
              <a:rPr lang="ru-RU" sz="2200" dirty="0" smtClean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err="1" smtClean="0"/>
              <a:t>Чокъ</a:t>
            </a:r>
            <a:r>
              <a:rPr lang="ru-RU" sz="3600" dirty="0" smtClean="0"/>
              <a:t>  </a:t>
            </a:r>
            <a:r>
              <a:rPr lang="ru-RU" sz="3600" dirty="0" err="1" smtClean="0"/>
              <a:t>динъле</a:t>
            </a:r>
            <a:r>
              <a:rPr lang="ru-RU" sz="3600" dirty="0" smtClean="0"/>
              <a:t> , аз </a:t>
            </a:r>
            <a:r>
              <a:rPr lang="ru-RU" sz="3600" dirty="0" err="1" smtClean="0"/>
              <a:t>сёйле</a:t>
            </a:r>
            <a:r>
              <a:rPr lang="ru-RU" sz="3600" dirty="0" smtClean="0"/>
              <a:t>. </a:t>
            </a:r>
          </a:p>
          <a:p>
            <a:r>
              <a:rPr lang="ru-RU" sz="3600" dirty="0" err="1" smtClean="0"/>
              <a:t>Тенбель</a:t>
            </a:r>
            <a:r>
              <a:rPr lang="ru-RU" sz="3600" dirty="0" smtClean="0"/>
              <a:t>  </a:t>
            </a:r>
            <a:r>
              <a:rPr lang="ru-RU" sz="3600" dirty="0" err="1" smtClean="0"/>
              <a:t>акъшам</a:t>
            </a:r>
            <a:r>
              <a:rPr lang="ru-RU" sz="3600" dirty="0" smtClean="0"/>
              <a:t>  </a:t>
            </a:r>
            <a:r>
              <a:rPr lang="ru-RU" sz="3600" dirty="0" err="1" smtClean="0"/>
              <a:t>ятмаз</a:t>
            </a:r>
            <a:r>
              <a:rPr lang="ru-RU" sz="3600" dirty="0" smtClean="0"/>
              <a:t>, </a:t>
            </a:r>
            <a:r>
              <a:rPr lang="ru-RU" sz="3600" dirty="0" err="1" smtClean="0"/>
              <a:t>саба</a:t>
            </a:r>
            <a:r>
              <a:rPr lang="ru-RU" sz="3600" dirty="0" smtClean="0"/>
              <a:t> </a:t>
            </a:r>
            <a:r>
              <a:rPr lang="ru-RU" sz="3600" dirty="0" err="1" smtClean="0"/>
              <a:t>турмаз</a:t>
            </a:r>
            <a:r>
              <a:rPr lang="ru-RU" sz="3600" dirty="0" smtClean="0"/>
              <a:t>. </a:t>
            </a:r>
          </a:p>
          <a:p>
            <a:r>
              <a:rPr lang="ru-RU" sz="3600" dirty="0" err="1" smtClean="0"/>
              <a:t>Урбанынъ</a:t>
            </a:r>
            <a:r>
              <a:rPr lang="ru-RU" sz="3600" dirty="0" smtClean="0"/>
              <a:t> </a:t>
            </a:r>
            <a:r>
              <a:rPr lang="ru-RU" sz="3600" dirty="0" err="1" smtClean="0"/>
              <a:t>янъысы</a:t>
            </a:r>
            <a:r>
              <a:rPr lang="ru-RU" sz="3600" dirty="0" smtClean="0"/>
              <a:t>  </a:t>
            </a:r>
            <a:r>
              <a:rPr lang="ru-RU" sz="3600" dirty="0" err="1" smtClean="0"/>
              <a:t>яхшы</a:t>
            </a:r>
            <a:r>
              <a:rPr lang="ru-RU" sz="3600" dirty="0" smtClean="0"/>
              <a:t>, </a:t>
            </a:r>
            <a:r>
              <a:rPr lang="ru-RU" sz="3600" dirty="0" err="1" smtClean="0"/>
              <a:t>достнынъ</a:t>
            </a:r>
            <a:r>
              <a:rPr lang="ru-RU" sz="3600" dirty="0" smtClean="0"/>
              <a:t> – </a:t>
            </a:r>
            <a:r>
              <a:rPr lang="ru-RU" sz="3600" dirty="0" err="1" smtClean="0"/>
              <a:t>эскиси</a:t>
            </a:r>
            <a:r>
              <a:rPr lang="ru-RU" sz="3600" dirty="0" smtClean="0"/>
              <a:t>. </a:t>
            </a:r>
          </a:p>
          <a:p>
            <a:r>
              <a:rPr lang="ru-RU" sz="3600" dirty="0" err="1" smtClean="0"/>
              <a:t>Яхшы</a:t>
            </a:r>
            <a:r>
              <a:rPr lang="ru-RU" sz="3600" dirty="0" smtClean="0"/>
              <a:t> </a:t>
            </a:r>
            <a:r>
              <a:rPr lang="ru-RU" sz="3600" dirty="0" err="1" smtClean="0"/>
              <a:t>адам</a:t>
            </a:r>
            <a:r>
              <a:rPr lang="ru-RU" sz="3600" dirty="0" smtClean="0"/>
              <a:t> </a:t>
            </a:r>
            <a:r>
              <a:rPr lang="ru-RU" sz="3600" dirty="0" err="1" smtClean="0"/>
              <a:t>яман</a:t>
            </a:r>
            <a:r>
              <a:rPr lang="ru-RU" sz="3600" dirty="0" smtClean="0"/>
              <a:t> </a:t>
            </a:r>
            <a:r>
              <a:rPr lang="ru-RU" sz="3600" dirty="0" err="1" smtClean="0"/>
              <a:t>сёз</a:t>
            </a:r>
            <a:r>
              <a:rPr lang="ru-RU" sz="3600" dirty="0" smtClean="0"/>
              <a:t> </a:t>
            </a:r>
            <a:r>
              <a:rPr lang="ru-RU" sz="3600" dirty="0" err="1" smtClean="0"/>
              <a:t>айтмаз</a:t>
            </a:r>
            <a:r>
              <a:rPr lang="ru-RU" sz="3600" dirty="0" smtClean="0"/>
              <a:t>. </a:t>
            </a:r>
          </a:p>
          <a:p>
            <a:r>
              <a:rPr lang="ru-RU" sz="3600" dirty="0" err="1" smtClean="0"/>
              <a:t>Эски</a:t>
            </a:r>
            <a:r>
              <a:rPr lang="ru-RU" sz="3600" dirty="0" smtClean="0"/>
              <a:t> </a:t>
            </a:r>
            <a:r>
              <a:rPr lang="ru-RU" sz="3600" dirty="0" err="1" smtClean="0"/>
              <a:t>дост</a:t>
            </a:r>
            <a:r>
              <a:rPr lang="ru-RU" sz="3600" dirty="0" smtClean="0"/>
              <a:t> </a:t>
            </a:r>
            <a:r>
              <a:rPr lang="ru-RU" sz="3600" dirty="0" err="1" smtClean="0"/>
              <a:t>душман</a:t>
            </a:r>
            <a:r>
              <a:rPr lang="ru-RU" sz="3600" dirty="0" smtClean="0"/>
              <a:t> </a:t>
            </a:r>
            <a:r>
              <a:rPr lang="ru-RU" sz="3600" dirty="0" err="1" smtClean="0"/>
              <a:t>олмаз</a:t>
            </a:r>
            <a:r>
              <a:rPr lang="ru-RU" sz="3600" dirty="0" smtClean="0"/>
              <a:t>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5</TotalTime>
  <Words>210</Words>
  <PresentationFormat>Экран (4:3)</PresentationFormat>
  <Paragraphs>57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Аспект</vt:lpstr>
      <vt:lpstr>Антонимлер. </vt:lpstr>
      <vt:lpstr>Слайд 2</vt:lpstr>
      <vt:lpstr>Слайд 3</vt:lpstr>
      <vt:lpstr>Слайд 4</vt:lpstr>
      <vt:lpstr>Слайд 5</vt:lpstr>
      <vt:lpstr>Слайд 6</vt:lpstr>
      <vt:lpstr>                               Дефтеринъизге суаллерге джевап язынъыз.                     Ресимлерде насыл йыл мевсими ?             (къыш-яз).                        Эр биринде авасы насыл ола?                (свукъ-сыджакъ)                         Куньлерининъ  узунлыгъы насыл?            (къыскъа-узун). </vt:lpstr>
      <vt:lpstr>                               къартбаб                                                                                        огъланчыкъ                                                                                               алчакъ бойлю                                                                                  юксек бойлю                                   семиз                                                                                                  арыкъ                              акъ сачлы                                                                                            къара сачлы                               къарт                                                                                                   яш </vt:lpstr>
      <vt:lpstr>Аталар сёзлернинъ маналарыны анълатынъыз. Оларда ишлетильген антонимлерни тапынъыз.  </vt:lpstr>
      <vt:lpstr>Аталар сёзлерининъ етишмегенини тап. </vt:lpstr>
      <vt:lpstr>                                                                   «Антонимлерини тап» оюн ,                                       Джумлелер уйдуралар.   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Антонимлер. </dc:title>
  <dc:creator>Skarael</dc:creator>
  <cp:lastModifiedBy>Skarael</cp:lastModifiedBy>
  <cp:revision>2</cp:revision>
  <dcterms:created xsi:type="dcterms:W3CDTF">2018-11-11T15:51:11Z</dcterms:created>
  <dcterms:modified xsi:type="dcterms:W3CDTF">2018-11-11T19:51:10Z</dcterms:modified>
</cp:coreProperties>
</file>