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7" r:id="rId2"/>
    <p:sldId id="258" r:id="rId3"/>
    <p:sldId id="261" r:id="rId4"/>
    <p:sldId id="274" r:id="rId5"/>
    <p:sldId id="273" r:id="rId6"/>
    <p:sldId id="275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FF00"/>
    <a:srgbClr val="00CC66"/>
    <a:srgbClr val="FFCC00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67" autoAdjust="0"/>
  </p:normalViewPr>
  <p:slideViewPr>
    <p:cSldViewPr>
      <p:cViewPr>
        <p:scale>
          <a:sx n="50" d="100"/>
          <a:sy n="50" d="100"/>
        </p:scale>
        <p:origin x="-2386" y="-79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961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2873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417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524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593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786183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220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689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379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0549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7505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819058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356110" y="260648"/>
            <a:ext cx="6847580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Проектно-исследовательская работа</a:t>
            </a:r>
          </a:p>
          <a:p>
            <a:pPr algn="ctr"/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</a:t>
            </a:r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 тему:</a:t>
            </a:r>
          </a:p>
          <a:p>
            <a:pPr algn="ctr"/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4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«Чудеса мыловарения»</a:t>
            </a:r>
            <a:endParaRPr lang="ru-RU" sz="4000" b="1" i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32039" y="2852936"/>
            <a:ext cx="390671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Выполнил:</a:t>
            </a:r>
          </a:p>
          <a:p>
            <a:pPr algn="ctr"/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у</a:t>
            </a:r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ченик 4 класса</a:t>
            </a:r>
          </a:p>
          <a:p>
            <a:pPr algn="ctr"/>
            <a:r>
              <a:rPr lang="ru-RU" sz="2400" b="1" dirty="0" smtClean="0">
                <a:ln>
                  <a:prstDash val="solid"/>
                </a:ln>
                <a:solidFill>
                  <a:srgbClr val="0070C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Васин Сергей</a:t>
            </a:r>
          </a:p>
          <a:p>
            <a:pPr algn="ctr"/>
            <a:endParaRPr lang="ru-RU" sz="2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algn="ctr"/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Научный руководитель:</a:t>
            </a:r>
          </a:p>
          <a:p>
            <a:pPr algn="ctr"/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у</a:t>
            </a:r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читель начальных </a:t>
            </a:r>
          </a:p>
          <a:p>
            <a:pPr algn="ctr"/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классов</a:t>
            </a:r>
          </a:p>
          <a:p>
            <a:pPr algn="ctr"/>
            <a:r>
              <a:rPr lang="ru-RU" sz="2400" b="1" dirty="0" err="1" smtClean="0">
                <a:ln>
                  <a:prstDash val="solid"/>
                </a:ln>
                <a:solidFill>
                  <a:srgbClr val="0070C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Никоноренко</a:t>
            </a:r>
            <a:r>
              <a:rPr lang="ru-RU" sz="2400" b="1" dirty="0" smtClean="0">
                <a:ln>
                  <a:prstDash val="solid"/>
                </a:ln>
                <a:solidFill>
                  <a:srgbClr val="0070C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Наталья </a:t>
            </a:r>
          </a:p>
          <a:p>
            <a:pPr algn="ctr"/>
            <a:r>
              <a:rPr lang="ru-RU" sz="2400" b="1" dirty="0" smtClean="0">
                <a:ln>
                  <a:prstDash val="solid"/>
                </a:ln>
                <a:solidFill>
                  <a:srgbClr val="0070C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Александровна</a:t>
            </a:r>
            <a:endParaRPr lang="ru-RU" sz="2000" b="1" dirty="0">
              <a:ln>
                <a:prstDash val="solid"/>
              </a:ln>
              <a:solidFill>
                <a:srgbClr val="0070C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/>
          <a:lstStyle/>
          <a:p>
            <a:r>
              <a:rPr lang="ru-RU" i="1" dirty="0" smtClean="0">
                <a:solidFill>
                  <a:srgbClr val="00CC66"/>
                </a:solidFill>
                <a:latin typeface="Arial Black" pitchFamily="34" charset="0"/>
              </a:rPr>
              <a:t>Изготовление мыла в настоящее время</a:t>
            </a:r>
            <a:endParaRPr lang="ru-RU" i="1" dirty="0">
              <a:solidFill>
                <a:srgbClr val="00CC66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566" y="1628800"/>
            <a:ext cx="3592378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2784" y="1607870"/>
            <a:ext cx="3810000" cy="2181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4072" y="3717033"/>
            <a:ext cx="3982963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716631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484784"/>
            <a:ext cx="5616624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891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4" name="Picture 4" descr="H:\проект Васина Сережи\фото для проекта\P10503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556" y="1484784"/>
            <a:ext cx="3240360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63688" y="188640"/>
            <a:ext cx="575548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Приготовление мыла</a:t>
            </a:r>
          </a:p>
          <a:p>
            <a:pPr algn="ctr"/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ручной работы</a:t>
            </a:r>
            <a:endParaRPr lang="ru-RU" sz="40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5" name="Picture 5" descr="H:\проект Васина Сережи\фото для проекта\P10503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1784" y="1473354"/>
            <a:ext cx="3235205" cy="2747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:\проект Васина Сережи\фото для проекта\P10503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4437110"/>
            <a:ext cx="2843807" cy="2132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H:\проект Васина Сережи\фото для проекта\P105030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4149081"/>
            <a:ext cx="2211710" cy="2564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0458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:\проект Васина Сережи\фото для проекта\P10503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2376264" cy="2948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H:\проект Васина Сережи\фото для проекта\P10503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735121"/>
            <a:ext cx="2664296" cy="2539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:\проект Васина Сережи\фото для проекта\P10503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60648"/>
            <a:ext cx="3227851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H:\проект Васина Сережи\фото для проекта\P105031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933056"/>
            <a:ext cx="3200404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:\проект Васина Сережи\фото для проекта\P105030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955886"/>
            <a:ext cx="2664296" cy="2902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011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:\проект Васина Сережи\фото для проекта\P10503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277180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H:\проект Васина Сережи\фото для проекта\P10503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3036" y="2114495"/>
            <a:ext cx="2295068" cy="2372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:\проект Васина Сережи\фото для проекта\P10503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73204"/>
            <a:ext cx="3419872" cy="2219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H:\проект Васина Сережи\фото для проекта\P10503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04" y="4487378"/>
            <a:ext cx="2939819" cy="2370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:\проект Васина Сережи\фото для проекта\P105032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481283"/>
            <a:ext cx="3419872" cy="2370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56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H:\проект Васина Сережи\фото для проекта\P10503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388843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H:\проект Васина Сережи\фото для проекта\P10503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048" y="272058"/>
            <a:ext cx="3582144" cy="315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:\проект Васина Сережи\фото для проекта\P105033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429000"/>
            <a:ext cx="4824536" cy="332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1717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H:\проект Васина Сережи\фото для проекта\P10503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3363838" cy="4485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H:\проект Васина Сережи\фото для проекта\P10503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3390" y="2503206"/>
            <a:ext cx="5133106" cy="4354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03010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4877" y="1581964"/>
            <a:ext cx="8969122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rgbClr val="FFFF00"/>
                </a:solidFill>
                <a:latin typeface="Arial Black" pitchFamily="34" charset="0"/>
              </a:rPr>
              <a:t>    «</a:t>
            </a:r>
            <a:r>
              <a:rPr lang="ru-RU" sz="6600" dirty="0">
                <a:solidFill>
                  <a:srgbClr val="FFFF00"/>
                </a:solidFill>
                <a:latin typeface="Arial Black" pitchFamily="34" charset="0"/>
              </a:rPr>
              <a:t>Чистота- </a:t>
            </a:r>
            <a:endParaRPr lang="ru-RU" sz="66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r>
              <a:rPr lang="ru-RU" sz="6600" dirty="0" smtClean="0">
                <a:solidFill>
                  <a:srgbClr val="FFFF00"/>
                </a:solidFill>
                <a:latin typeface="Arial Black" pitchFamily="34" charset="0"/>
              </a:rPr>
              <a:t>лучшая </a:t>
            </a:r>
            <a:r>
              <a:rPr lang="ru-RU" sz="6600" dirty="0">
                <a:solidFill>
                  <a:srgbClr val="FFFF00"/>
                </a:solidFill>
                <a:latin typeface="Arial Black" pitchFamily="34" charset="0"/>
              </a:rPr>
              <a:t>красота!» </a:t>
            </a:r>
          </a:p>
        </p:txBody>
      </p:sp>
    </p:spTree>
    <p:extLst>
      <p:ext uri="{BB962C8B-B14F-4D97-AF65-F5344CB8AC3E}">
        <p14:creationId xmlns:p14="http://schemas.microsoft.com/office/powerpoint/2010/main" val="1070580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970692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2376264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7824" y="332656"/>
            <a:ext cx="283232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516912"/>
            <a:ext cx="2790825" cy="1728192"/>
          </a:xfrm>
          <a:prstGeom prst="rect">
            <a:avLst/>
          </a:prstGeom>
          <a:noFill/>
          <a:ln>
            <a:noFill/>
          </a:ln>
          <a:effectLst>
            <a:glow rad="1003300">
              <a:schemeClr val="accent1">
                <a:alpha val="79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468920"/>
            <a:ext cx="2736304" cy="1728192"/>
          </a:xfrm>
          <a:prstGeom prst="rect">
            <a:avLst/>
          </a:prstGeom>
          <a:noFill/>
          <a:ln>
            <a:noFill/>
          </a:ln>
          <a:effectLst>
            <a:glow rad="596900">
              <a:schemeClr val="accent1"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32656"/>
            <a:ext cx="259228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6880" y="4509120"/>
            <a:ext cx="3234216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 dirty="0">
              <a:solidFill>
                <a:schemeClr val="tx1"/>
              </a:solidFill>
              <a:latin typeface="Aero" pitchFamily="2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996952"/>
            <a:ext cx="2088232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3676" y="2343170"/>
            <a:ext cx="2464668" cy="15898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2473826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002" y="4425702"/>
            <a:ext cx="2880320" cy="18002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2575" y="332656"/>
            <a:ext cx="2953841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7040" y="3429000"/>
            <a:ext cx="2178878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5" y="2348879"/>
            <a:ext cx="2543175" cy="17944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8925" y="908720"/>
            <a:ext cx="2533650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9047" y="4434820"/>
            <a:ext cx="2475570" cy="19385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4000" b="1" spc="150" dirty="0">
                <a:ln w="11430"/>
                <a:solidFill>
                  <a:srgbClr val="CC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И</a:t>
            </a:r>
            <a:r>
              <a:rPr lang="ru-RU" sz="4000" b="1" spc="150" dirty="0" smtClean="0">
                <a:ln w="11430"/>
                <a:solidFill>
                  <a:srgbClr val="CC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спользуя </a:t>
            </a:r>
            <a:r>
              <a:rPr lang="ru-RU" sz="4000" b="1" spc="150" dirty="0">
                <a:ln w="11430"/>
                <a:solidFill>
                  <a:srgbClr val="CC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приобретённые в ходе исследования знания, изготовить мыло ручной работы, которое бы отвечало всем экологическим, эстетическим требованиям</a:t>
            </a:r>
          </a:p>
          <a:p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404664"/>
            <a:ext cx="374441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Цель:</a:t>
            </a:r>
            <a:endParaRPr lang="ru-RU" sz="6600" b="1" i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7058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8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Задачи:</a:t>
            </a:r>
            <a:endParaRPr lang="ru-RU" sz="48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2800" b="1" spc="150" dirty="0">
                <a:ln w="11430"/>
                <a:solidFill>
                  <a:srgbClr val="CC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1.Установить,  где и когда было изобретено мыло.</a:t>
            </a:r>
          </a:p>
          <a:p>
            <a:pPr marL="0" indent="0">
              <a:buNone/>
            </a:pPr>
            <a:r>
              <a:rPr lang="ru-RU" sz="2800" b="1" spc="150" dirty="0">
                <a:ln w="11430"/>
                <a:solidFill>
                  <a:srgbClr val="CC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2800" b="1" spc="150" dirty="0" smtClean="0">
                <a:ln w="11430"/>
                <a:solidFill>
                  <a:srgbClr val="CC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ru-RU" sz="2800" b="1" spc="150" dirty="0">
                <a:ln w="11430"/>
                <a:solidFill>
                  <a:srgbClr val="CC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2.Выявить, когда появилось мыло на Руси.</a:t>
            </a:r>
          </a:p>
          <a:p>
            <a:r>
              <a:rPr lang="ru-RU" sz="2800" b="1" spc="150" dirty="0" smtClean="0">
                <a:ln w="11430"/>
                <a:solidFill>
                  <a:srgbClr val="CC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3</a:t>
            </a:r>
            <a:r>
              <a:rPr lang="ru-RU" sz="2800" b="1" spc="150" dirty="0">
                <a:ln w="11430"/>
                <a:solidFill>
                  <a:srgbClr val="CC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 Изучить принцип действия </a:t>
            </a:r>
            <a:r>
              <a:rPr lang="ru-RU" sz="2800" b="1" spc="150" dirty="0" err="1">
                <a:ln w="11430"/>
                <a:solidFill>
                  <a:srgbClr val="CC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мылa</a:t>
            </a:r>
            <a:r>
              <a:rPr lang="ru-RU" sz="2800" b="1" spc="150" dirty="0">
                <a:ln w="11430"/>
                <a:solidFill>
                  <a:srgbClr val="CC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2800" b="1" spc="150" dirty="0" err="1">
                <a:ln w="11430"/>
                <a:solidFill>
                  <a:srgbClr val="CC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нa</a:t>
            </a:r>
            <a:r>
              <a:rPr lang="ru-RU" sz="2800" b="1" spc="150" dirty="0">
                <a:ln w="11430"/>
                <a:solidFill>
                  <a:srgbClr val="CC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2800" b="1" spc="150" dirty="0" err="1">
                <a:ln w="11430"/>
                <a:solidFill>
                  <a:srgbClr val="CC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зaгрязнения</a:t>
            </a:r>
            <a:r>
              <a:rPr lang="ru-RU" sz="2800" b="1" spc="150" dirty="0">
                <a:ln w="11430"/>
                <a:solidFill>
                  <a:srgbClr val="CC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</a:t>
            </a:r>
          </a:p>
          <a:p>
            <a:pPr marL="0" indent="0">
              <a:buNone/>
            </a:pPr>
            <a:r>
              <a:rPr lang="ru-RU" sz="2800" b="1" spc="150" dirty="0">
                <a:ln w="11430"/>
                <a:solidFill>
                  <a:srgbClr val="CC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2800" b="1" spc="150" dirty="0" smtClean="0">
                <a:ln w="11430"/>
                <a:solidFill>
                  <a:srgbClr val="CC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ru-RU" sz="2800" b="1" spc="150" dirty="0">
                <a:ln w="11430"/>
                <a:solidFill>
                  <a:srgbClr val="CC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4.Определить, можно ли самим изготовить мыло.</a:t>
            </a:r>
          </a:p>
          <a:p>
            <a:r>
              <a:rPr lang="ru-RU" sz="2800" b="1" spc="150" dirty="0" smtClean="0">
                <a:ln w="11430"/>
                <a:solidFill>
                  <a:srgbClr val="CC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5.Описать </a:t>
            </a:r>
            <a:r>
              <a:rPr lang="ru-RU" sz="2800" b="1" spc="150" dirty="0">
                <a:ln w="11430"/>
                <a:solidFill>
                  <a:srgbClr val="CC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процесс изготовления мыла.</a:t>
            </a:r>
          </a:p>
          <a:p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94261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8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Гипотеза:</a:t>
            </a:r>
            <a:endParaRPr lang="ru-RU" sz="48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844824"/>
            <a:ext cx="8136904" cy="440120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4000" b="1" spc="150" dirty="0">
                <a:ln w="11430"/>
                <a:solidFill>
                  <a:srgbClr val="CC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Возможно, что изготовление мыла – это очень сложный технологический процесс и поэтому  получение качественного мыла в домашних условиях является невозможным.</a:t>
            </a:r>
          </a:p>
        </p:txBody>
      </p:sp>
    </p:spTree>
    <p:extLst>
      <p:ext uri="{BB962C8B-B14F-4D97-AF65-F5344CB8AC3E}">
        <p14:creationId xmlns:p14="http://schemas.microsoft.com/office/powerpoint/2010/main" val="71534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908720"/>
            <a:ext cx="3206130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317847"/>
            <a:ext cx="4339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BatangChe" pitchFamily="49" charset="-127"/>
                <a:ea typeface="BatangChe" pitchFamily="49" charset="-127"/>
              </a:rPr>
              <a:t>Древняя Греция</a:t>
            </a:r>
            <a:endParaRPr lang="ru-RU" sz="2400" dirty="0">
              <a:solidFill>
                <a:srgbClr val="7030A0"/>
              </a:solidFill>
              <a:latin typeface="BatangChe" pitchFamily="49" charset="-127"/>
              <a:ea typeface="BatangChe" pitchFamily="49" charset="-127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773483"/>
            <a:ext cx="20193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655019"/>
            <a:ext cx="2808312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72312" y="1193354"/>
            <a:ext cx="4339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Древний Египет</a:t>
            </a:r>
            <a:endParaRPr lang="ru-RU" sz="2400" dirty="0">
              <a:solidFill>
                <a:srgbClr val="C00000"/>
              </a:solidFill>
              <a:latin typeface="BatangChe" pitchFamily="49" charset="-127"/>
              <a:ea typeface="BatangChe" pitchFamily="49" charset="-127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7910" y="3487858"/>
            <a:ext cx="22669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87824" y="4255607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BatangChe" pitchFamily="49" charset="-127"/>
                <a:ea typeface="BatangChe" pitchFamily="49" charset="-127"/>
              </a:rPr>
              <a:t>Антильские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BatangChe" pitchFamily="49" charset="-127"/>
                <a:ea typeface="BatangChe" pitchFamily="49" charset="-127"/>
              </a:rPr>
              <a:t> острова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BatangChe" pitchFamily="49" charset="-127"/>
              <a:ea typeface="BatangChe" pitchFamily="49" charset="-127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0192" y="5594331"/>
            <a:ext cx="1896899" cy="1222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3" y="4916608"/>
            <a:ext cx="3306700" cy="1536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88640"/>
            <a:ext cx="6031488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933056"/>
            <a:ext cx="3744416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933056"/>
            <a:ext cx="3240360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590887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626" y="476672"/>
            <a:ext cx="3810000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3626" y="2859514"/>
            <a:ext cx="3865170" cy="3012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405365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llo_square_feeling">
  <a:themeElements>
    <a:clrScheme name="mouse_pixel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use_pixel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use_pixel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use_pixel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use_pixel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use_pixel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use_pixel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use_pixel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se_pixel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se_pixel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se_pixel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se_pixel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se_pixel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se_pixel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mello_square_feeling</Template>
  <TotalTime>233</TotalTime>
  <Words>137</Words>
  <Application>Microsoft Office PowerPoint</Application>
  <PresentationFormat>Экран (4:3)</PresentationFormat>
  <Paragraphs>32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mello_square_feeling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Задачи:</vt:lpstr>
      <vt:lpstr>Гипотеза:</vt:lpstr>
      <vt:lpstr>Презентация PowerPoint</vt:lpstr>
      <vt:lpstr>Презентация PowerPoint</vt:lpstr>
      <vt:lpstr>Презентация PowerPoint</vt:lpstr>
      <vt:lpstr>Изготовление мыла в настоящее время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maniak79</dc:creator>
  <cp:lastModifiedBy>Windows User</cp:lastModifiedBy>
  <cp:revision>17</cp:revision>
  <dcterms:created xsi:type="dcterms:W3CDTF">2013-03-08T08:22:24Z</dcterms:created>
  <dcterms:modified xsi:type="dcterms:W3CDTF">2018-11-12T17:53:50Z</dcterms:modified>
</cp:coreProperties>
</file>