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65" r:id="rId4"/>
    <p:sldId id="275" r:id="rId5"/>
    <p:sldId id="282" r:id="rId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E0A04-84EB-4ED4-BE35-78DC981865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2C491-961A-4FB9-80AE-3F4453594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59;&#1047;&#1067;&#1050;&#1040;\detskie_pesni_-_dvazhdy_dva_chetyre_(zaycev.net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59;&#1047;&#1067;&#1050;&#1040;\&#1044;&#1077;&#1090;&#1089;&#1082;&#1080;&#1077;%20&#1087;&#1077;&#1089;&#1085;&#1080;%20-%20&#1041;&#1091;&#1075;&#1080;-&#1042;&#1091;&#1075;&#1080;%20(1)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Masha.i.Medved.Pervyj.Raz.v.Pervyj.Klass.(11.serija).2010.XviD.DVDRip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AIR\Pictures\маша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</p:spPr>
      </p:pic>
      <p:pic>
        <p:nvPicPr>
          <p:cNvPr id="3" name="detskie_pesni_-_dvazhdy_dva_chetyre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40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FAIR\Pictures\4ca704e2e3cbd2a4a512b65ef3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923928" y="1700808"/>
            <a:ext cx="1872208" cy="2304256"/>
          </a:xfrm>
          <a:prstGeom prst="ellipse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Детские песни - Буги-Вуги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11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FAIR\Pictures\reWalls.com-525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sha.i.Medved.Pervyj.Raz.v.Pervyj.Klass.(11.serija).2010.XviD.DVDRip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</TotalTime>
  <Words>0</Words>
  <Application>Microsoft Office PowerPoint</Application>
  <PresentationFormat>Экран (4:3)</PresentationFormat>
  <Paragraphs>0</Paragraphs>
  <Slides>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FAIR</dc:creator>
  <cp:lastModifiedBy>User</cp:lastModifiedBy>
  <cp:revision>36</cp:revision>
  <dcterms:created xsi:type="dcterms:W3CDTF">2012-11-25T08:26:07Z</dcterms:created>
  <dcterms:modified xsi:type="dcterms:W3CDTF">2018-05-15T01:54:56Z</dcterms:modified>
</cp:coreProperties>
</file>