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9" r:id="rId2"/>
    <p:sldId id="257" r:id="rId3"/>
    <p:sldId id="258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B7BFE3-48E4-4475-9C44-50C73ED2D0D7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56730B-3593-47D2-A0C1-45F28D0B94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05193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21DFB-4FE9-4998-B782-4402826FB4A7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FAFA2-3DF6-41F6-B834-4386EDA195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06215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21DFB-4FE9-4998-B782-4402826FB4A7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FAFA2-3DF6-41F6-B834-4386EDA195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09590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21DFB-4FE9-4998-B782-4402826FB4A7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FAFA2-3DF6-41F6-B834-4386EDA195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4235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21DFB-4FE9-4998-B782-4402826FB4A7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FAFA2-3DF6-41F6-B834-4386EDA195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64484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21DFB-4FE9-4998-B782-4402826FB4A7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FAFA2-3DF6-41F6-B834-4386EDA195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8009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21DFB-4FE9-4998-B782-4402826FB4A7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FAFA2-3DF6-41F6-B834-4386EDA195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0323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21DFB-4FE9-4998-B782-4402826FB4A7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FAFA2-3DF6-41F6-B834-4386EDA195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82686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21DFB-4FE9-4998-B782-4402826FB4A7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FAFA2-3DF6-41F6-B834-4386EDA195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08531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21DFB-4FE9-4998-B782-4402826FB4A7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FAFA2-3DF6-41F6-B834-4386EDA195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81230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21DFB-4FE9-4998-B782-4402826FB4A7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FAFA2-3DF6-41F6-B834-4386EDA195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2296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21DFB-4FE9-4998-B782-4402826FB4A7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FAFA2-3DF6-41F6-B834-4386EDA195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33540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221DFB-4FE9-4998-B782-4402826FB4A7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5FAFA2-3DF6-41F6-B834-4386EDA195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0041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54402" y="454953"/>
            <a:ext cx="46926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«Интеллект-карты в работе воспитателей»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454402" y="953854"/>
            <a:ext cx="759229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К.Д.Ушинский</a:t>
            </a:r>
            <a:r>
              <a:rPr lang="ru-RU" b="1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писал: «Учите ребенка каким-нибудь известным ему пяти словам- он будет долго и напрасно мучиться, но свяжите двадцать таких слов с картинками, и он усвоит на лету»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00364" y="2385905"/>
            <a:ext cx="1063105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Метод интеллект карты </a:t>
            </a:r>
            <a:r>
              <a:rPr lang="ru-RU" dirty="0" smtClean="0"/>
              <a:t>был создан американским ученым, бизнесменом Тони </a:t>
            </a:r>
            <a:r>
              <a:rPr lang="ru-RU" dirty="0" err="1" smtClean="0"/>
              <a:t>Бьюзеном,а</a:t>
            </a:r>
            <a:r>
              <a:rPr lang="ru-RU" dirty="0" smtClean="0"/>
              <a:t> в мир дошкольный пришел благодаря </a:t>
            </a:r>
            <a:r>
              <a:rPr lang="ru-RU" dirty="0" err="1" smtClean="0"/>
              <a:t>к.п.н</a:t>
            </a:r>
            <a:r>
              <a:rPr lang="ru-RU" dirty="0" smtClean="0"/>
              <a:t>. В. Акименко, который предложил использовать этот метод для развития связной речи у детей.</a:t>
            </a:r>
          </a:p>
          <a:p>
            <a:r>
              <a:rPr lang="ru-RU" b="1" dirty="0" err="1" smtClean="0"/>
              <a:t>Mind-maps</a:t>
            </a:r>
            <a:r>
              <a:rPr lang="ru-RU" b="1" dirty="0" smtClean="0"/>
              <a:t> </a:t>
            </a:r>
            <a:r>
              <a:rPr lang="ru-RU" dirty="0" smtClean="0"/>
              <a:t>- термин может переводиться как «интеллект карты», «карты ума», «карты мыслей», «карты мышления», «ментальные карты», «карты памяти» или «карты разума» – информация, изображаемая в графическом виде на большом листе бумаги. Она отражает связи (смысловые, причинно-следственные, ассоциативные и т.д.) между понятиями, частями и составляющими рассматриваемой области.</a:t>
            </a:r>
          </a:p>
          <a:p>
            <a:r>
              <a:rPr lang="ru-RU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Интеллектуальная карта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 – это уникальный и простой метод запоминания и систематизации информации, с помощью которого развиваются как творческие, так и речевые способности детей, активизируется память и мышление.</a:t>
            </a:r>
            <a:b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Метод интеллект-карт основывается на наглядно-образном мышлении ребенка, который является основным в дошкольном возрасте.</a:t>
            </a:r>
          </a:p>
          <a:p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Применение интеллект-карт побуждает ребёнка к изображению и осмыслению окружающего мира.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14695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6436" y="0"/>
            <a:ext cx="891309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79327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26475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95933" y="268960"/>
            <a:ext cx="16810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КАК РИСОВАТЬ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69455" y="1217836"/>
            <a:ext cx="1033548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+mj-lt"/>
              <a:buAutoNum type="arabicPeriod"/>
            </a:pPr>
            <a:r>
              <a:rPr lang="ru-RU" sz="1600" i="0" dirty="0" smtClean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Центральный образ (символизирующий основную идею) рисуется в центре листа</a:t>
            </a:r>
            <a:r>
              <a:rPr lang="ru-RU" b="1" i="0" dirty="0" smtClean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.</a:t>
            </a:r>
            <a:endParaRPr lang="ru-RU" b="0" i="0" dirty="0">
              <a:solidFill>
                <a:srgbClr val="222222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2549" y="1757330"/>
            <a:ext cx="4900651" cy="1789393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38727" y="3661224"/>
            <a:ext cx="1150850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2. От центрального образа отходят ветки первого уровня, на которых пишутся слова ассоциирующиеся с ключевыми понятиями, раскрывающими центральную идею.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288146" y="756171"/>
            <a:ext cx="58096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0" dirty="0" smtClean="0">
                <a:solidFill>
                  <a:srgbClr val="2A3D7E"/>
                </a:solidFill>
                <a:effectLst/>
                <a:latin typeface="Arial" panose="020B0604020202020204" pitchFamily="34" charset="0"/>
              </a:rPr>
              <a:t>Принципы рисования очень просты:</a:t>
            </a:r>
          </a:p>
          <a:p>
            <a:pPr algn="just"/>
            <a:r>
              <a:rPr lang="ru-RU" b="0" i="0" dirty="0" smtClean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/>
            </a:r>
            <a:br>
              <a:rPr lang="ru-RU" b="0" i="0" dirty="0" smtClean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</a:br>
            <a:endParaRPr lang="ru-RU" b="0" i="0" dirty="0" smtClean="0">
              <a:solidFill>
                <a:srgbClr val="222222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93986" y="4404496"/>
            <a:ext cx="5686425" cy="2247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07018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8982" y="436618"/>
            <a:ext cx="10871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+mj-lt"/>
              <a:buAutoNum type="arabicPeriod" startAt="3"/>
            </a:pPr>
            <a:r>
              <a:rPr lang="ru-RU" i="0" dirty="0" smtClean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От веток первого уровня при необходимости отходят ветки 2 уровня разукрупнения, раскрывающие идеи написанные на ветках 1-го уровня.</a:t>
            </a:r>
            <a:endParaRPr lang="ru-RU" i="0" dirty="0">
              <a:solidFill>
                <a:srgbClr val="222222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1805" y="1159741"/>
            <a:ext cx="5686425" cy="22479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246909" y="3650780"/>
            <a:ext cx="882072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4. По возможности используем максимальное количество цветов, для рисования карты.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4059" y="4096905"/>
            <a:ext cx="5686425" cy="2247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00521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31273" y="371870"/>
            <a:ext cx="103077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5. Везде, где возможно, добавляем рисунки, символы, и другую графику, ассоциирующиеся с ключевыми словами.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7150" y="1018201"/>
            <a:ext cx="5686425" cy="27051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757383" y="3723301"/>
            <a:ext cx="1022465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6. При необходимости рисуем стрелки, соединяющие разные понятия на разных ветках.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43823" y="4133134"/>
            <a:ext cx="5473077" cy="2603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22156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73018" y="316499"/>
            <a:ext cx="75922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dirty="0" smtClean="0"/>
              <a:t> 7. Для большей понятности нумеруем ветки и добавляем ореолы.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5950" y="1051214"/>
            <a:ext cx="5686425" cy="27051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087732" y="3844698"/>
            <a:ext cx="1047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Пример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07855" y="4214030"/>
            <a:ext cx="4849090" cy="2607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16395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265</Words>
  <Application>Microsoft Office PowerPoint</Application>
  <PresentationFormat>Широкоэкранный</PresentationFormat>
  <Paragraphs>18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Наташа</dc:creator>
  <cp:lastModifiedBy>Наташа</cp:lastModifiedBy>
  <cp:revision>5</cp:revision>
  <dcterms:created xsi:type="dcterms:W3CDTF">2018-11-11T18:47:01Z</dcterms:created>
  <dcterms:modified xsi:type="dcterms:W3CDTF">2018-11-11T19:42:41Z</dcterms:modified>
</cp:coreProperties>
</file>