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C2F2FE-D4B6-4E0B-83AB-9EE8C24203D4}" type="datetimeFigureOut">
              <a:rPr lang="ru-RU" smtClean="0"/>
              <a:pPr/>
              <a:t>12.09.2014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FACE2B-409B-40AD-B800-D6B4BCBA91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2;&#1086;&#1085;&#1082;&#1091;&#1088;&#1089;\10-Krasnyj_trezvon_Troice-Sergievoj_Lavry_-_Danilovskie_kolokola_-_2013_(iPlayer.fm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Какого цвета  праздник Пасхи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12064" y="475488"/>
            <a:ext cx="6900672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УЧРЕЖДЕНИЕ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ДОПОЛНИТЕЛЬНОГО ОБРАЗОВАНИЯ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«ЦЕНТР РАЗВИТИЯ ТВОРЧЕСТВА  ДЕТЕЙ И ЮНОШЕСТВА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«РУССКИЙ ДОМ»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141800, г. Дмитров Московской области	   Тел: (222) 7 – 97 – 74 (ф.);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 – 49 – 56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Историческая площадь, дом 10		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mail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rusdomdmitrov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@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yandex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ru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     	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768096" y="5907178"/>
            <a:ext cx="107777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педагог 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Вострикова Татьяна Анатольевна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110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4put.ru/pictures/max/296/91086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95" y="741780"/>
            <a:ext cx="6774615" cy="51616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7811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1073" y="5775157"/>
            <a:ext cx="4339390" cy="40180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Воскресение Господне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Leks\Documents\img0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1073" y="192505"/>
            <a:ext cx="361473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Leks\Documents\img0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0453" y="192505"/>
            <a:ext cx="375126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002379" y="5775157"/>
            <a:ext cx="4559968" cy="4018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Вознесение Господне</a:t>
            </a:r>
            <a:endParaRPr lang="ru-RU" sz="2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229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98631" y="324853"/>
            <a:ext cx="2995865" cy="794084"/>
          </a:xfrm>
        </p:spPr>
        <p:txBody>
          <a:bodyPr>
            <a:normAutofit fontScale="25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sz="12800" b="1" dirty="0" smtClean="0">
                <a:solidFill>
                  <a:srgbClr val="FF0000"/>
                </a:solidFill>
              </a:rPr>
              <a:t>Пасхальный крестный ход</a:t>
            </a:r>
            <a:endParaRPr lang="ru-RU" sz="128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6" y="958515"/>
            <a:ext cx="4350347" cy="39098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927" y="2762374"/>
            <a:ext cx="5427733" cy="3566236"/>
          </a:xfrm>
          <a:prstGeom prst="rect">
            <a:avLst/>
          </a:prstGeom>
        </p:spPr>
      </p:pic>
      <p:pic>
        <p:nvPicPr>
          <p:cNvPr id="8" name="10-Krasnyj_trezvon_Troice-Sergievoj_Lavry_-_Danilovskie_kolokola_-_2013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32816" y="606856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179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416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4462" y="365125"/>
            <a:ext cx="5342021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Пасхальное угощение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41" y="1857416"/>
            <a:ext cx="4780548" cy="36132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047168"/>
            <a:ext cx="5069055" cy="33305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931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Поздравительные открытки с Пасхой.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21" y="1888958"/>
            <a:ext cx="4969042" cy="35777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167" y="2815390"/>
            <a:ext cx="5487300" cy="36696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3397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17" y="242386"/>
            <a:ext cx="5603330" cy="36197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48" y="2945373"/>
            <a:ext cx="5553241" cy="36318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96666" y="4219862"/>
            <a:ext cx="4355432" cy="5414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Пасха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03452" y="2052261"/>
            <a:ext cx="4355432" cy="5414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Катание яиц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2374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3" presetClass="entr" presetSubtype="16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3" presetClass="entr" presetSubtype="16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485" y="0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Поздравительные открытки своими руками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38" y="1464219"/>
            <a:ext cx="5281863" cy="297104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49542"/>
            <a:ext cx="5689599" cy="32004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359" y="3968165"/>
            <a:ext cx="5137484" cy="28898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68240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4902" y="365125"/>
            <a:ext cx="6244047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012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60</Words>
  <Application>Microsoft Office PowerPoint</Application>
  <PresentationFormat>Произвольный</PresentationFormat>
  <Paragraphs>19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Какого цвета  праздник Пасхи?</vt:lpstr>
      <vt:lpstr>Слайд 2</vt:lpstr>
      <vt:lpstr>Слайд 3</vt:lpstr>
      <vt:lpstr>Слайд 4</vt:lpstr>
      <vt:lpstr>Пасхальное угощение</vt:lpstr>
      <vt:lpstr>Поздравительные открытки с Пасхой.</vt:lpstr>
      <vt:lpstr>Слайд 7</vt:lpstr>
      <vt:lpstr>Поздравительные открытки своими руками</vt:lpstr>
      <vt:lpstr>Спасибо за внимание!!!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Какого цвета  праздник Пасхи?</dc:title>
  <dc:creator>Востриков Андрей</dc:creator>
  <cp:lastModifiedBy>acer_user</cp:lastModifiedBy>
  <cp:revision>10</cp:revision>
  <dcterms:created xsi:type="dcterms:W3CDTF">2014-09-09T17:31:47Z</dcterms:created>
  <dcterms:modified xsi:type="dcterms:W3CDTF">2014-09-12T10:44:51Z</dcterms:modified>
</cp:coreProperties>
</file>