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6" r:id="rId11"/>
    <p:sldId id="264" r:id="rId12"/>
    <p:sldId id="267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5607A-BEAF-4EE2-9A98-25366DECD27C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B9B56-A548-4937-A8D8-CAD32E397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2F5E-2B55-4938-9777-F593145E87F4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02DAB-7717-41E9-A255-ACCB53B7B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D23E5-3F11-4B53-8606-C61B9F5BD059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0D4F1-644E-4094-9AC3-997406736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1894C-6E0E-4E97-B8AF-68EE4C122970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481D4-6C61-44B8-840A-50311BC41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16895-5054-49E3-A27D-52EEFD0A3F65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253FC-0FFD-4D0C-9F37-BDF7BA017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389F8-956B-4E18-A2A7-3B06140C6598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70A06-9EB6-4209-89CE-D89C9761A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01C23-F062-4794-A828-8822A535B668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4506A-7BB8-438B-AF09-E9C5EA793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1F62C-3DC0-4CA5-BA62-DDA0F8E9422A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00FF7-1FB0-4443-950F-7A479B684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724FC-F4BF-45A0-B534-5EAE5212489B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08D76-C9EA-4B6D-9DC0-1AE50EC68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D21C3-0004-4C4C-A673-25CCCDA8C8E6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B8410-B832-4C65-973D-F4631AA57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E161B-4B2E-49DB-B308-7E2CD58284FC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54673-3DCC-4374-BCBE-AD05DC9B5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9440C7-536C-4050-BA77-A5787E55C384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4DD05A-33D5-4B7D-879C-9B29EFA42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2547938" y="1458913"/>
            <a:ext cx="46577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/>
              <a:t>Рабочая программа </a:t>
            </a:r>
          </a:p>
          <a:p>
            <a:pPr algn="ctr"/>
            <a:r>
              <a:rPr lang="ru-RU" sz="2400" i="1"/>
              <a:t>дополнительного образования по нетрадиционному рисованию</a:t>
            </a:r>
          </a:p>
          <a:p>
            <a:pPr algn="ctr"/>
            <a:r>
              <a:rPr lang="ru-RU" sz="2400" i="1"/>
              <a:t> «Фантазёры»</a:t>
            </a:r>
          </a:p>
          <a:p>
            <a:pPr algn="ctr"/>
            <a:r>
              <a:rPr lang="ru-RU" sz="2400" i="1"/>
              <a:t>Старшая группа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2232025" y="2720975"/>
            <a:ext cx="5289550" cy="1360488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21395544">
            <a:off x="396875" y="4964113"/>
            <a:ext cx="4300538" cy="768350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490538" y="4575175"/>
            <a:ext cx="4657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/>
              <a:t>Воспитатель: Тюмина И.В.</a:t>
            </a:r>
            <a:r>
              <a:rPr lang="ru-RU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IMG_06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5300" y="0"/>
            <a:ext cx="4838700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688" y="3138488"/>
            <a:ext cx="4662487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3586163" y="411163"/>
            <a:ext cx="4940300" cy="1054100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solidFill>
                  <a:srgbClr val="FF3300"/>
                </a:solidFill>
              </a:rPr>
              <a:t>МАЙ:</a:t>
            </a: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smtClean="0"/>
              <a:t>Закрепить с детьми пройденный материал</a:t>
            </a:r>
          </a:p>
        </p:txBody>
      </p:sp>
      <p:pic>
        <p:nvPicPr>
          <p:cNvPr id="23554" name="Picture 3" descr="IMG_06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5813" y="1489075"/>
            <a:ext cx="4130675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488" y="1463675"/>
            <a:ext cx="4037012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IMG_06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5188" y="4240213"/>
            <a:ext cx="4810125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2693988" y="1562100"/>
            <a:ext cx="4783137" cy="2182813"/>
          </a:xfrm>
        </p:spPr>
        <p:txBody>
          <a:bodyPr/>
          <a:lstStyle/>
          <a:p>
            <a:pPr algn="ctr"/>
            <a:r>
              <a:rPr lang="ru-RU" sz="5400" smtClean="0">
                <a:solidFill>
                  <a:srgbClr val="FF3300"/>
                </a:solidFill>
                <a:latin typeface="Arial" charset="0"/>
              </a:rPr>
              <a:t>СПАСИБО ЗА</a:t>
            </a:r>
            <a:br>
              <a:rPr lang="ru-RU" sz="5400" smtClean="0">
                <a:solidFill>
                  <a:srgbClr val="FF3300"/>
                </a:solidFill>
                <a:latin typeface="Arial" charset="0"/>
              </a:rPr>
            </a:br>
            <a:r>
              <a:rPr lang="ru-RU" sz="5400" smtClean="0">
                <a:solidFill>
                  <a:srgbClr val="FF3300"/>
                </a:solidFill>
                <a:latin typeface="Arial" charset="0"/>
              </a:rPr>
              <a:t>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8"/>
          <p:cNvSpPr txBox="1">
            <a:spLocks noChangeArrowheads="1"/>
          </p:cNvSpPr>
          <p:nvPr/>
        </p:nvSpPr>
        <p:spPr bwMode="auto">
          <a:xfrm>
            <a:off x="1308100" y="1981200"/>
            <a:ext cx="6361113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Цель:</a:t>
            </a:r>
            <a:r>
              <a:rPr lang="ru-RU" sz="3200"/>
              <a:t>  познакомить детей с новыми техниками рисования, развивать детскую фантазию, воображение, снять отрицательные эмоции средствами нетрадиционных художественных техник.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8"/>
          <p:cNvSpPr txBox="1">
            <a:spLocks noChangeArrowheads="1"/>
          </p:cNvSpPr>
          <p:nvPr/>
        </p:nvSpPr>
        <p:spPr bwMode="auto">
          <a:xfrm>
            <a:off x="795338" y="1638300"/>
            <a:ext cx="733425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Задачи:</a:t>
            </a:r>
            <a:endParaRPr lang="ru-RU" sz="2400"/>
          </a:p>
          <a:p>
            <a:r>
              <a:rPr lang="ru-RU" sz="2400"/>
              <a:t>1. совершенствовать умения детей подбирать и использовать изобразительные техники;</a:t>
            </a:r>
          </a:p>
          <a:p>
            <a:r>
              <a:rPr lang="ru-RU" sz="2400"/>
              <a:t>2. развивать цветовое восприятие, чувство ритма.</a:t>
            </a:r>
          </a:p>
          <a:p>
            <a:r>
              <a:rPr lang="ru-RU" sz="2400"/>
              <a:t>3. формирование творческой личности, наиболее полное её раскрытие- важнейшая задача педагогики на современном этапе.</a:t>
            </a:r>
          </a:p>
        </p:txBody>
      </p:sp>
      <p:sp>
        <p:nvSpPr>
          <p:cNvPr id="6" name="Полилиния 5"/>
          <p:cNvSpPr/>
          <p:nvPr/>
        </p:nvSpPr>
        <p:spPr>
          <a:xfrm rot="10603738">
            <a:off x="-746125" y="1006475"/>
            <a:ext cx="5581650" cy="466725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>
            <a:solidFill>
              <a:schemeClr val="accent2">
                <a:alpha val="66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/>
          </p:cNvSpPr>
          <p:nvPr>
            <p:ph type="body" idx="1"/>
          </p:nvPr>
        </p:nvSpPr>
        <p:spPr>
          <a:xfrm>
            <a:off x="1257300" y="2220913"/>
            <a:ext cx="7886700" cy="43513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200" smtClean="0"/>
              <a:t>Художественно – творческий кружок «Фантазёры» проводится один раз в неделю, во второй половине дня. Длительность занятий 30 минут.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1"/>
          </p:nvPr>
        </p:nvSpPr>
        <p:spPr>
          <a:xfrm>
            <a:off x="3536950" y="573088"/>
            <a:ext cx="5403850" cy="762000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FF3300"/>
                </a:solidFill>
              </a:rPr>
              <a:t>ЯНВАРЬ</a:t>
            </a:r>
            <a:endParaRPr lang="ru-RU" sz="2400" b="1" smtClean="0"/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b="1" smtClean="0"/>
              <a:t>Познакомить детей  с новыми техниками рисования «</a:t>
            </a:r>
            <a:r>
              <a:rPr lang="ru-RU" sz="2400" b="1" smtClean="0">
                <a:latin typeface="Cambria" pitchFamily="18" charset="0"/>
              </a:rPr>
              <a:t>в</a:t>
            </a:r>
            <a:r>
              <a:rPr lang="ru-RU" sz="2400" b="1" smtClean="0"/>
              <a:t>ыдуванием», оттиск поролоном </a:t>
            </a:r>
          </a:p>
        </p:txBody>
      </p:sp>
      <p:pic>
        <p:nvPicPr>
          <p:cNvPr id="17410" name="Picture 4" descr="IMG_05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85900"/>
            <a:ext cx="4335463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6" descr="IMG_04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3113" y="2673350"/>
            <a:ext cx="4357687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IMG_06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3338" y="649288"/>
            <a:ext cx="6164262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5" descr="IMG_06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038" y="3792538"/>
            <a:ext cx="6427787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1"/>
          </p:nvPr>
        </p:nvSpPr>
        <p:spPr>
          <a:xfrm>
            <a:off x="3654425" y="268288"/>
            <a:ext cx="5489575" cy="1100137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b="1" smtClean="0">
                <a:solidFill>
                  <a:srgbClr val="FF3300"/>
                </a:solidFill>
              </a:rPr>
              <a:t>ФЕВРАЛЬ: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b="1" smtClean="0"/>
              <a:t>Познакомить с новой нетрадиционно</a:t>
            </a:r>
            <a:r>
              <a:rPr lang="ru-RU" b="1" smtClean="0">
                <a:latin typeface="Arial" charset="0"/>
              </a:rPr>
              <a:t>й</a:t>
            </a:r>
            <a:r>
              <a:rPr lang="ru-RU" b="1" smtClean="0"/>
              <a:t> техникой </a:t>
            </a:r>
            <a:r>
              <a:rPr lang="ru-RU" b="1" smtClean="0">
                <a:latin typeface="Arial" charset="0"/>
              </a:rPr>
              <a:t>- </a:t>
            </a:r>
            <a:r>
              <a:rPr lang="ru-RU" b="1" smtClean="0"/>
              <a:t>рисование мыльной пеной. </a:t>
            </a:r>
          </a:p>
        </p:txBody>
      </p:sp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611313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1"/>
          </p:nvPr>
        </p:nvSpPr>
        <p:spPr>
          <a:xfrm>
            <a:off x="3506788" y="277813"/>
            <a:ext cx="6296025" cy="11906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smtClean="0">
                <a:solidFill>
                  <a:srgbClr val="FF3300"/>
                </a:solidFill>
              </a:rPr>
              <a:t>МАРТ: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Познакомить с техникой рисования отпечаток ладошки, рисование пальчиком. </a:t>
            </a:r>
          </a:p>
        </p:txBody>
      </p:sp>
      <p:pic>
        <p:nvPicPr>
          <p:cNvPr id="20482" name="Picture 3" descr="IMG_06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3613" y="3713163"/>
            <a:ext cx="47625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IMG_06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409700"/>
            <a:ext cx="4065587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IMG_066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5950" y="1427163"/>
            <a:ext cx="4283075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3475038" y="376238"/>
            <a:ext cx="5097462" cy="1562100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solidFill>
                  <a:srgbClr val="FF3300"/>
                </a:solidFill>
              </a:rPr>
              <a:t>АПРЕЛЬ:</a:t>
            </a:r>
            <a:br>
              <a:rPr lang="ru-RU" sz="2400" b="1" smtClean="0">
                <a:solidFill>
                  <a:srgbClr val="FF3300"/>
                </a:solidFill>
              </a:rPr>
            </a:br>
            <a:r>
              <a:rPr lang="ru-RU" sz="2400" b="1" smtClean="0"/>
              <a:t>Учить рисовать методом тычка, закреплять умение держать кисть</a:t>
            </a:r>
            <a:r>
              <a:rPr lang="ru-RU" sz="2400" b="1" smtClean="0">
                <a:latin typeface="Arial" charset="0"/>
              </a:rPr>
              <a:t>.</a:t>
            </a:r>
            <a:endParaRPr lang="ru-RU" sz="2900" smtClean="0">
              <a:latin typeface="Arial" charset="0"/>
            </a:endParaRPr>
          </a:p>
        </p:txBody>
      </p:sp>
      <p:pic>
        <p:nvPicPr>
          <p:cNvPr id="21506" name="Picture 4" descr="IMG_06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8" y="2155825"/>
            <a:ext cx="4097337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 descr="IMG_06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5363" y="2154238"/>
            <a:ext cx="4076700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124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 Light</vt:lpstr>
      <vt:lpstr>Calibri</vt:lpstr>
      <vt:lpstr>Cambria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АПРЕЛЬ: Учить рисовать методом тычка, закреплять умение держать кисть.</vt:lpstr>
      <vt:lpstr>Слайд 10</vt:lpstr>
      <vt:lpstr>МАЙ: Закрепить с детьми пройденный материал</vt:lpstr>
      <vt:lpstr>СПАСИБО ЗА ВНИМАНИЕ!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Пользователь</cp:lastModifiedBy>
  <cp:revision>8</cp:revision>
  <dcterms:created xsi:type="dcterms:W3CDTF">2013-03-12T14:14:01Z</dcterms:created>
  <dcterms:modified xsi:type="dcterms:W3CDTF">2018-11-12T03:39:52Z</dcterms:modified>
</cp:coreProperties>
</file>