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7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08F08-34E3-4E1C-AB5E-13300444A172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194AF-8153-4146-A6BD-05A3FE544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985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194AF-8153-4146-A6BD-05A3FE54491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244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844408" cy="18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Почему восковые мелки не закрашиваются акварельными красками?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подготовил ученик 2а </a:t>
            </a:r>
            <a:r>
              <a:rPr lang="ru-RU" dirty="0" smtClean="0"/>
              <a:t>класса</a:t>
            </a:r>
          </a:p>
          <a:p>
            <a:pPr algn="r"/>
            <a:r>
              <a:rPr lang="ru-RU" dirty="0" err="1" smtClean="0"/>
              <a:t>Трохин</a:t>
            </a:r>
            <a:r>
              <a:rPr lang="ru-RU" dirty="0" smtClean="0"/>
              <a:t> Максим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69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Мелки и краски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Users\Trohina\Downloads\P10308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69078"/>
            <a:ext cx="6840760" cy="513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7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Гипотеза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39"/>
            <a:ext cx="8229600" cy="4183677"/>
          </a:xfrm>
        </p:spPr>
        <p:txBody>
          <a:bodyPr/>
          <a:lstStyle/>
          <a:p>
            <a:r>
              <a:rPr lang="ru-RU" sz="4000" dirty="0"/>
              <a:t>А</a:t>
            </a:r>
            <a:r>
              <a:rPr lang="ru-RU" sz="4000" dirty="0" smtClean="0"/>
              <a:t>кварельная </a:t>
            </a:r>
            <a:r>
              <a:rPr lang="ru-RU" sz="4000" dirty="0"/>
              <a:t>краска не закрашивает </a:t>
            </a:r>
            <a:r>
              <a:rPr lang="ru-RU" sz="4000" dirty="0" smtClean="0"/>
              <a:t>мелки. </a:t>
            </a:r>
            <a:r>
              <a:rPr lang="ru-RU" sz="4000" dirty="0"/>
              <a:t>Э</a:t>
            </a:r>
            <a:r>
              <a:rPr lang="ru-RU" sz="4000" dirty="0" smtClean="0"/>
              <a:t>то </a:t>
            </a:r>
            <a:r>
              <a:rPr lang="ru-RU" sz="4000" dirty="0"/>
              <a:t>зависит от тех веществ, из которых сделаны мелки и краски.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7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4039661"/>
          </a:xfrm>
        </p:spPr>
        <p:txBody>
          <a:bodyPr>
            <a:normAutofit/>
          </a:bodyPr>
          <a:lstStyle/>
          <a:p>
            <a:r>
              <a:rPr lang="ru-RU" sz="4000" dirty="0"/>
              <a:t>выяснить, почему не закрашивается  акварельными красками след от мелка.</a:t>
            </a:r>
          </a:p>
        </p:txBody>
      </p:sp>
    </p:spTree>
    <p:extLst>
      <p:ext uri="{BB962C8B-B14F-4D97-AF65-F5344CB8AC3E}">
        <p14:creationId xmlns:p14="http://schemas.microsoft.com/office/powerpoint/2010/main" val="343621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1"/>
            <a:ext cx="8229600" cy="4255685"/>
          </a:xfrm>
        </p:spPr>
        <p:txBody>
          <a:bodyPr>
            <a:normAutofit/>
          </a:bodyPr>
          <a:lstStyle/>
          <a:p>
            <a:r>
              <a:rPr lang="ru-RU" sz="3600" dirty="0"/>
              <a:t>- выяснить, из чего сделаны мелки;</a:t>
            </a:r>
          </a:p>
          <a:p>
            <a:r>
              <a:rPr lang="ru-RU" sz="3600" dirty="0"/>
              <a:t>- узнать, из чего сделаны акварельные краски;</a:t>
            </a:r>
          </a:p>
          <a:p>
            <a:r>
              <a:rPr lang="ru-RU" sz="3600" dirty="0"/>
              <a:t>- узнать, как взаимодействуют эти вещества.</a:t>
            </a:r>
          </a:p>
        </p:txBody>
      </p:sp>
    </p:spTree>
    <p:extLst>
      <p:ext uri="{BB962C8B-B14F-4D97-AF65-F5344CB8AC3E}">
        <p14:creationId xmlns:p14="http://schemas.microsoft.com/office/powerpoint/2010/main" val="92009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 smtClean="0"/>
              <a:t>Опыт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Trohina\Downloads\P10308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04764"/>
            <a:ext cx="547260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Trohina\Downloads\P10308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988" y="3356992"/>
            <a:ext cx="4668011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81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Заключение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Trohina\Downloads\P10308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745232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12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Trohina\Downloads\P10308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812360" cy="5859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19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Trohina\Downloads\P10308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2948"/>
            <a:ext cx="8172400" cy="612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58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</TotalTime>
  <Words>82</Words>
  <Application>Microsoft Office PowerPoint</Application>
  <PresentationFormat>Экран (4:3)</PresentationFormat>
  <Paragraphs>16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Почему восковые мелки не закрашиваются акварельными красками?</vt:lpstr>
      <vt:lpstr>Мелки и краски</vt:lpstr>
      <vt:lpstr>Гипотеза </vt:lpstr>
      <vt:lpstr>Цель работы:</vt:lpstr>
      <vt:lpstr>Задачи:</vt:lpstr>
      <vt:lpstr>Опыт </vt:lpstr>
      <vt:lpstr>Заключение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восковые мелки не закрашиваются акварельными красками?</dc:title>
  <dc:creator>Трохина Юлия Владимировна</dc:creator>
  <cp:lastModifiedBy>Трохина Юлия Владимировна</cp:lastModifiedBy>
  <cp:revision>5</cp:revision>
  <dcterms:created xsi:type="dcterms:W3CDTF">2018-04-26T08:37:46Z</dcterms:created>
  <dcterms:modified xsi:type="dcterms:W3CDTF">2018-05-10T08:26:13Z</dcterms:modified>
</cp:coreProperties>
</file>