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FA483-DCC2-4866-9DDA-EAA3E011C3B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4E22F-E8BE-495F-9590-30DF8A2A60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" TargetMode="External"/><Relationship Id="rId2" Type="http://schemas.openxmlformats.org/officeDocument/2006/relationships/hyperlink" Target="http://detsad91@yaguo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aam.ru/users/1020895/messages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" TargetMode="External"/><Relationship Id="rId2" Type="http://schemas.openxmlformats.org/officeDocument/2006/relationships/hyperlink" Target="http://detsad91@yaguo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://nsportal.ru/" TargetMode="External"/><Relationship Id="rId7" Type="http://schemas.openxmlformats.org/officeDocument/2006/relationships/image" Target="../media/image22.jpeg"/><Relationship Id="rId2" Type="http://schemas.openxmlformats.org/officeDocument/2006/relationships/hyperlink" Target="http://detsad91@yaguo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285720" y="500042"/>
            <a:ext cx="828680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бюджетное дошкольное образовательное учреждение 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</a:t>
            </a:r>
            <a:r>
              <a:rPr lang="en-US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 «Присмотра и оздоровления»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«город  Якутск» 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500306"/>
            <a:ext cx="6400800" cy="550070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 </a:t>
            </a:r>
          </a:p>
          <a:p>
            <a:pPr>
              <a:lnSpc>
                <a:spcPct val="80000"/>
              </a:lnSpc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достижений</a:t>
            </a:r>
          </a:p>
          <a:p>
            <a:pPr>
              <a:lnSpc>
                <a:spcPct val="80000"/>
              </a:lnSpc>
            </a:pPr>
            <a:endParaRPr lang="ru-RU" alt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Захаровой Вероники Григорьевны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8"/>
            <a:ext cx="87868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«Организация </a:t>
            </a:r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предметно – развивающей среды группы»</a:t>
            </a:r>
            <a:r>
              <a:rPr lang="en-US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Дидактические пособия изготовленные руками педагога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214422"/>
            <a:ext cx="4000528" cy="287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214422"/>
            <a:ext cx="3530817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4500570"/>
            <a:ext cx="4357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«Теневой театр» рассказывание якутских, русских народных сказок, сказки народов севера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15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«Организация </a:t>
            </a:r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предметно – развивающей среды группы»</a:t>
            </a:r>
            <a:r>
              <a:rPr lang="en-US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Дидактические пособия изготовленные руками педагога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screen"/>
          <a:srcRect r="-6566"/>
          <a:stretch>
            <a:fillRect/>
          </a:stretch>
        </p:blipFill>
        <p:spPr bwMode="auto">
          <a:xfrm>
            <a:off x="285720" y="857232"/>
            <a:ext cx="378621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123 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4810" y="857232"/>
            <a:ext cx="4286280" cy="328614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000496" y="42862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Сертификат-участника Республиканского конкурса на лучшую разработку настольной игры- лото на тему</a:t>
            </a:r>
          </a:p>
          <a:p>
            <a:r>
              <a:rPr lang="ru-RU" b="1" dirty="0" smtClean="0"/>
              <a:t>«МОЙ КРАЙ РОДНОЙ-ЯКУТИИ» и ИГРЫ-БРОДИЛИКИ на ТЕМУ ЯКУТСКОЙ СКАЗКИ </a:t>
            </a:r>
            <a:r>
              <a:rPr lang="ru-RU" dirty="0" smtClean="0"/>
              <a:t>(дидактических материалов</a:t>
            </a:r>
          </a:p>
          <a:p>
            <a:r>
              <a:rPr lang="ru-RU" dirty="0" smtClean="0"/>
              <a:t>для детских </a:t>
            </a:r>
            <a:r>
              <a:rPr lang="ru-RU" sz="1400" dirty="0" smtClean="0"/>
              <a:t>ДОШКОЛЬНЫХ УЧЕРЕЖДЕНИЙ И ДЛЯ ИГРЫ РЕБЕНКА В КРУГУ СЕМЬИ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42852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критерий.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142852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Кружковая работа. Организация кружковой деятельности</a:t>
            </a:r>
            <a:endParaRPr lang="ru-RU" dirty="0"/>
          </a:p>
        </p:txBody>
      </p:sp>
      <p:pic>
        <p:nvPicPr>
          <p:cNvPr id="4" name="Рисунок 3" descr="0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675604" y="253034"/>
            <a:ext cx="2077752" cy="2857520"/>
          </a:xfrm>
          <a:prstGeom prst="rect">
            <a:avLst/>
          </a:prstGeom>
        </p:spPr>
      </p:pic>
      <p:pic>
        <p:nvPicPr>
          <p:cNvPr id="5" name="Рисунок 4" descr="0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868" y="571480"/>
            <a:ext cx="2077752" cy="2857520"/>
          </a:xfrm>
          <a:prstGeom prst="rect">
            <a:avLst/>
          </a:prstGeom>
        </p:spPr>
      </p:pic>
      <p:pic>
        <p:nvPicPr>
          <p:cNvPr id="6" name="Рисунок 5" descr="0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6408907" y="234770"/>
            <a:ext cx="2175083" cy="2991379"/>
          </a:xfrm>
          <a:prstGeom prst="rect">
            <a:avLst/>
          </a:prstGeom>
        </p:spPr>
      </p:pic>
      <p:pic>
        <p:nvPicPr>
          <p:cNvPr id="7" name="Рисунок 6" descr="01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3000372"/>
            <a:ext cx="2441358" cy="3357586"/>
          </a:xfrm>
          <a:prstGeom prst="rect">
            <a:avLst/>
          </a:prstGeom>
        </p:spPr>
      </p:pic>
      <p:pic>
        <p:nvPicPr>
          <p:cNvPr id="8" name="Рисунок 7" descr="01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>
            <a:off x="3267312" y="3376366"/>
            <a:ext cx="2564723" cy="3527248"/>
          </a:xfrm>
          <a:prstGeom prst="rect">
            <a:avLst/>
          </a:prstGeom>
        </p:spPr>
      </p:pic>
      <p:pic>
        <p:nvPicPr>
          <p:cNvPr id="9" name="Рисунок 8" descr="016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468376" y="3000372"/>
            <a:ext cx="2545247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е 6"/>
          <p:cNvSpPr txBox="1">
            <a:spLocks/>
          </p:cNvSpPr>
          <p:nvPr/>
        </p:nvSpPr>
        <p:spPr>
          <a:xfrm>
            <a:off x="4262718" y="1242080"/>
            <a:ext cx="4558553" cy="499354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80000"/>
              </a:lnSpc>
            </a:pPr>
            <a:endParaRPr lang="ru-RU" sz="1400" b="1" dirty="0" smtClean="0">
              <a:solidFill>
                <a:srgbClr val="002060"/>
              </a:solidFill>
              <a:latin typeface="Bookman Old Style" panose="02050604050505020204" pitchFamily="18" charset="0"/>
              <a:cs typeface="Times New Roman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875289" y="408960"/>
            <a:ext cx="7406640" cy="51380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928662" y="928670"/>
            <a:ext cx="763793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4262718" y="1288655"/>
            <a:ext cx="4679575" cy="5765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663" lvl="3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ФИО: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Захарова Вероника Григорьевна</a:t>
            </a:r>
          </a:p>
          <a:p>
            <a:pPr marL="93663" lvl="3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Дата Рождения: 15.11.1962год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93663" lvl="3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Место рождения: ЯССР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Момский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 с.Хонуу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93663" lvl="3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Гражданство: 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РФ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Пол: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Женский</a:t>
            </a:r>
          </a:p>
          <a:p>
            <a:pPr marL="93663" lvl="3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Место жительства: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Якутск</a:t>
            </a:r>
          </a:p>
          <a:p>
            <a:pPr marL="93663" lvl="3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Место работы: </a:t>
            </a:r>
            <a:r>
              <a:rPr lang="ru-RU" sz="1600" dirty="0" smtClean="0">
                <a:latin typeface="Times New Roman"/>
                <a:cs typeface="Times New Roman"/>
              </a:rPr>
              <a:t>МБДОУ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Д/с №91«Присмотра и оздоровления»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93663"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Стаж работы: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3663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стаж педагогической работы – 18 лет; </a:t>
            </a:r>
          </a:p>
          <a:p>
            <a:pPr marL="93663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в данной должности – 18 лет,</a:t>
            </a:r>
          </a:p>
          <a:p>
            <a:pPr marL="93663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в данном учреждении – 7 лет. </a:t>
            </a:r>
          </a:p>
          <a:p>
            <a:pPr marL="93663" lvl="3" algn="just">
              <a:spcAft>
                <a:spcPts val="1000"/>
              </a:spcAft>
            </a:pPr>
            <a:r>
              <a:rPr lang="ru-RU" sz="1600" b="1" dirty="0" smtClean="0">
                <a:latin typeface="Times New Roman"/>
                <a:ea typeface="Calibri"/>
                <a:cs typeface="Times New Roman"/>
              </a:rPr>
              <a:t>Образование:  </a:t>
            </a:r>
            <a:r>
              <a:rPr lang="ru-RU" sz="1600" dirty="0" smtClean="0"/>
              <a:t>ЯПУ №2 10 июня 1999г. Воспитатель детей дошкольного возраста. Дошкольное образование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высшее, Саха государственная педагогическая академия, специальность «Педагогика и методика дошкольного образования», квалификация – организатор-методист дошкольного образования, 2011год</a:t>
            </a:r>
          </a:p>
          <a:p>
            <a:pPr marL="93663" lvl="3" algn="just">
              <a:spcAft>
                <a:spcPts val="100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Аттестация: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2015 г. СЗД (воспитатель).</a:t>
            </a:r>
          </a:p>
          <a:p>
            <a:pPr marL="93663" lvl="3" algn="just">
              <a:spcAft>
                <a:spcPts val="1000"/>
              </a:spcAft>
            </a:pPr>
            <a:endParaRPr lang="ru-RU" sz="16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0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ctr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присмотра и оздоровления №91» </a:t>
            </a:r>
          </a:p>
          <a:p>
            <a:pPr algn="ctr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городского округа «город Якутск»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7-Fi_ye3zM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1571612"/>
            <a:ext cx="3201993" cy="45442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53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2174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Критерий.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современными образовательными ИКТ технологиями </a:t>
            </a:r>
            <a:endParaRPr lang="ru-RU" altLang="ru-RU" sz="1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Официальный сайт ДОУ </a:t>
            </a:r>
            <a:r>
              <a:rPr lang="en-US" altLang="ru-RU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</a:t>
            </a:r>
            <a:r>
              <a:rPr lang="ru-RU" altLang="ru-RU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://</a:t>
            </a:r>
            <a:r>
              <a:rPr lang="en-US" altLang="ru-RU" u="sng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detsad</a:t>
            </a:r>
            <a:r>
              <a:rPr lang="ru-RU" altLang="ru-RU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91@</a:t>
            </a:r>
            <a:r>
              <a:rPr lang="en-US" altLang="ru-RU" u="sng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yaguo</a:t>
            </a:r>
            <a:r>
              <a:rPr lang="ru-RU" altLang="ru-RU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lang="en-US" altLang="ru-RU" u="sng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ru</a:t>
            </a:r>
            <a:r>
              <a:rPr lang="ru-RU" altLang="ru-RU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</a:t>
            </a:r>
            <a:endParaRPr lang="ru-RU" altLang="ru-RU" sz="1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 социальном портале работников Образования России </a:t>
            </a:r>
            <a:r>
              <a:rPr lang="en-US" altLang="ru-RU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</a:t>
            </a:r>
            <a:r>
              <a:rPr lang="ru-RU" altLang="ru-RU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://</a:t>
            </a:r>
            <a:r>
              <a:rPr lang="en-US" altLang="ru-RU" u="sng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nsportal</a:t>
            </a:r>
            <a:r>
              <a:rPr lang="ru-RU" altLang="ru-RU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lang="en-US" altLang="ru-RU" u="sng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ru</a:t>
            </a:r>
            <a:r>
              <a:rPr lang="ru-RU" alt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http://www.maam.ru/users/1020895/messages.html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для воспитателей детских садов РФ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Свидетельство о регистрации СМИ Эл № ФС77-57008. 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Учредитель: Фонов Д.В.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Страница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Захаровой Вероники Григорьевны</a:t>
            </a:r>
            <a:endParaRPr lang="ru-RU" alt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571744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Пользуюсь программами:</a:t>
            </a: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Microsoft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ffice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Microsoft Power Point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Ihternet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Explorer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своей работе использую средства информационно – коммуникативных технологий: </a:t>
            </a: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Компьютер</a:t>
            </a: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Мультимедийный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проектор</a:t>
            </a: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Принтер</a:t>
            </a: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DVD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плеер</a:t>
            </a: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Телевизор</a:t>
            </a: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Фотоаппарат</a:t>
            </a:r>
          </a:p>
          <a:p>
            <a:pPr marL="365760" indent="-283464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Видеокамера </a:t>
            </a:r>
          </a:p>
          <a:p>
            <a:pPr marL="82296">
              <a:defRPr/>
            </a:pPr>
            <a:endParaRPr lang="en-US" b="1" dirty="0">
              <a:ln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</a:t>
            </a:r>
          </a:p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Организация предметно-развивающей среды и методическое оснащение группы </a:t>
            </a:r>
            <a:r>
              <a:rPr lang="ru-RU" altLang="ru-RU" dirty="0" smtClean="0"/>
              <a:t>  Адрес сайта: </a:t>
            </a:r>
            <a:r>
              <a:rPr lang="en-US" altLang="ru-RU" u="sng" dirty="0" smtClean="0">
                <a:hlinkClick r:id="rId2"/>
              </a:rPr>
              <a:t>http</a:t>
            </a:r>
            <a:r>
              <a:rPr lang="ru-RU" altLang="ru-RU" u="sng" dirty="0" smtClean="0">
                <a:hlinkClick r:id="rId2"/>
              </a:rPr>
              <a:t>://</a:t>
            </a:r>
            <a:r>
              <a:rPr lang="en-US" altLang="ru-RU" u="sng" dirty="0" err="1" smtClean="0">
                <a:hlinkClick r:id="rId2"/>
              </a:rPr>
              <a:t>detsad</a:t>
            </a:r>
            <a:r>
              <a:rPr lang="ru-RU" altLang="ru-RU" u="sng" dirty="0" smtClean="0">
                <a:hlinkClick r:id="rId2"/>
              </a:rPr>
              <a:t>91@</a:t>
            </a:r>
            <a:r>
              <a:rPr lang="en-US" altLang="ru-RU" u="sng" dirty="0" err="1" smtClean="0">
                <a:hlinkClick r:id="rId2"/>
              </a:rPr>
              <a:t>yaguo</a:t>
            </a:r>
            <a:r>
              <a:rPr lang="ru-RU" altLang="ru-RU" u="sng" dirty="0" smtClean="0">
                <a:hlinkClick r:id="rId2"/>
              </a:rPr>
              <a:t>.</a:t>
            </a:r>
            <a:r>
              <a:rPr lang="en-US" altLang="ru-RU" u="sng" dirty="0" err="1" smtClean="0">
                <a:hlinkClick r:id="rId2"/>
              </a:rPr>
              <a:t>ru</a:t>
            </a:r>
            <a:r>
              <a:rPr lang="ru-RU" altLang="ru-RU" u="sng" dirty="0" smtClean="0">
                <a:hlinkClick r:id="rId2"/>
              </a:rPr>
              <a:t>/</a:t>
            </a:r>
            <a:r>
              <a:rPr lang="ru-RU" altLang="ru-RU" dirty="0" smtClean="0"/>
              <a:t> 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 на социальном портале работников 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Образования России </a:t>
            </a:r>
            <a:r>
              <a:rPr lang="en-US" alt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alt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altLang="ru-RU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nsportal</a:t>
            </a:r>
            <a:r>
              <a:rPr lang="ru-RU" alt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altLang="ru-RU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зах вер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1428712"/>
            <a:ext cx="8786874" cy="5214998"/>
          </a:xfrm>
          <a:prstGeom prst="rect">
            <a:avLst/>
          </a:prstGeom>
        </p:spPr>
      </p:pic>
      <p:pic>
        <p:nvPicPr>
          <p:cNvPr id="4" name="Рисунок 3" descr="svidetelstvo-2640532-15390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358082" y="2143116"/>
            <a:ext cx="1785918" cy="2928957"/>
          </a:xfrm>
          <a:prstGeom prst="rect">
            <a:avLst/>
          </a:prstGeom>
        </p:spPr>
      </p:pic>
      <p:pic>
        <p:nvPicPr>
          <p:cNvPr id="5" name="Рисунок 4" descr="svidetelstvo-кружковая работа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215206" y="4421533"/>
            <a:ext cx="1723863" cy="2436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</a:t>
            </a:r>
            <a:endParaRPr lang="ru-RU" b="1" dirty="0"/>
          </a:p>
        </p:txBody>
      </p:sp>
      <p:pic>
        <p:nvPicPr>
          <p:cNvPr id="3" name="Рисунок 2" descr="20161123_1424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920603">
            <a:off x="276263" y="872930"/>
            <a:ext cx="2647949" cy="3076575"/>
          </a:xfrm>
          <a:prstGeom prst="rect">
            <a:avLst/>
          </a:prstGeom>
        </p:spPr>
      </p:pic>
      <p:pic>
        <p:nvPicPr>
          <p:cNvPr id="4" name="Рисунок 3" descr="20170220_1530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57554" y="785794"/>
            <a:ext cx="2214560" cy="3357562"/>
          </a:xfrm>
          <a:prstGeom prst="rect">
            <a:avLst/>
          </a:prstGeom>
        </p:spPr>
      </p:pic>
      <p:pic>
        <p:nvPicPr>
          <p:cNvPr id="5" name="Рисунок 4" descr="20170220_1534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865011">
            <a:off x="6143767" y="774116"/>
            <a:ext cx="2624929" cy="3346794"/>
          </a:xfrm>
          <a:prstGeom prst="rect">
            <a:avLst/>
          </a:prstGeom>
        </p:spPr>
      </p:pic>
      <p:pic>
        <p:nvPicPr>
          <p:cNvPr id="6" name="Рисунок 5" descr="20170220_1524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4429132"/>
            <a:ext cx="2714612" cy="2035959"/>
          </a:xfrm>
          <a:prstGeom prst="rect">
            <a:avLst/>
          </a:prstGeom>
        </p:spPr>
      </p:pic>
      <p:pic>
        <p:nvPicPr>
          <p:cNvPr id="7" name="Рисунок 6" descr="20170220_15245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786578" y="4214818"/>
            <a:ext cx="1785932" cy="2381243"/>
          </a:xfrm>
          <a:prstGeom prst="rect">
            <a:avLst/>
          </a:prstGeom>
        </p:spPr>
      </p:pic>
      <p:pic>
        <p:nvPicPr>
          <p:cNvPr id="8" name="Рисунок 7" descr="20170220_15353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786182" y="4572008"/>
            <a:ext cx="2571736" cy="1928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«Организация предметно- развивающей среды группе»</a:t>
            </a:r>
            <a:endParaRPr lang="ru-RU" dirty="0"/>
          </a:p>
        </p:txBody>
      </p:sp>
      <p:pic>
        <p:nvPicPr>
          <p:cNvPr id="5" name="Рисунок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3643314"/>
            <a:ext cx="334010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20170220_1529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28992" y="857232"/>
            <a:ext cx="2928940" cy="2998671"/>
          </a:xfrm>
          <a:prstGeom prst="rect">
            <a:avLst/>
          </a:prstGeom>
        </p:spPr>
      </p:pic>
      <p:pic>
        <p:nvPicPr>
          <p:cNvPr id="10" name="Рисунок 9" descr="20170220_15340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42844" y="714356"/>
            <a:ext cx="2928958" cy="255505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500826" y="1142984"/>
            <a:ext cx="24288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«Центр искусств»;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«Центр строительства»;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«Литературный центр»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«Центр сюжетно-ролевых (драматических) игр»;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«Центр песка и воды»;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«Центр математики и </a:t>
            </a:r>
            <a:r>
              <a:rPr lang="ru-RU" dirty="0" err="1" smtClean="0"/>
              <a:t>манипулятивных</a:t>
            </a:r>
            <a:r>
              <a:rPr lang="ru-RU" dirty="0" smtClean="0"/>
              <a:t> игр»;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«Центр науки и естествознания»;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«Центр кулинарии»;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предметно-развивающей среды и методическое оснащение группы»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2" descr="C:\Users\User\Desktop\фотки всех песни\IMG_20180514_1937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785794"/>
            <a:ext cx="3286148" cy="4429156"/>
          </a:xfrm>
          <a:prstGeom prst="rect">
            <a:avLst/>
          </a:prstGeom>
          <a:noFill/>
        </p:spPr>
      </p:pic>
      <p:pic>
        <p:nvPicPr>
          <p:cNvPr id="4" name="Picture 1" descr="C:\Users\User\Desktop\фотографии от ватсапт\IMG-20180321-WA0097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78341" y="642918"/>
            <a:ext cx="3799182" cy="3214710"/>
          </a:xfrm>
          <a:prstGeom prst="rect">
            <a:avLst/>
          </a:prstGeo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3143248"/>
            <a:ext cx="264320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44" y="5429264"/>
            <a:ext cx="1956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«Центр здоровья»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6286520"/>
            <a:ext cx="2247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«Центр для девочек»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170220_15295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86380" y="3429000"/>
            <a:ext cx="3500462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86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Критерий.</a:t>
            </a:r>
          </a:p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Методическое оснащение группы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alt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altLang="ru-RU" u="sng" dirty="0" err="1">
                <a:latin typeface="Times New Roman" pitchFamily="18" charset="0"/>
                <a:cs typeface="Times New Roman" pitchFamily="18" charset="0"/>
                <a:hlinkClick r:id="rId2"/>
              </a:rPr>
              <a:t>detsad</a:t>
            </a:r>
            <a:r>
              <a:rPr lang="ru-RU" alt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91@</a:t>
            </a:r>
            <a:r>
              <a:rPr lang="en-US" altLang="ru-RU" u="sng" dirty="0" err="1">
                <a:latin typeface="Times New Roman" pitchFamily="18" charset="0"/>
                <a:cs typeface="Times New Roman" pitchFamily="18" charset="0"/>
                <a:hlinkClick r:id="rId2"/>
              </a:rPr>
              <a:t>yaguo</a:t>
            </a:r>
            <a:r>
              <a:rPr lang="ru-RU" alt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altLang="ru-RU" u="sng" dirty="0" err="1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alt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altLang="ru-RU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u="sng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       и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на социальном портале работников </a:t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 Образования России </a:t>
            </a:r>
            <a:r>
              <a:rPr lang="en-US" altLang="ru-RU" u="sng" dirty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altLang="ru-RU" u="sng" dirty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altLang="ru-RU" u="sng" dirty="0" err="1">
                <a:latin typeface="Times New Roman" pitchFamily="18" charset="0"/>
                <a:cs typeface="Times New Roman" pitchFamily="18" charset="0"/>
                <a:hlinkClick r:id="rId3"/>
              </a:rPr>
              <a:t>nsportal</a:t>
            </a:r>
            <a:r>
              <a:rPr lang="ru-RU" altLang="ru-RU" u="sng" dirty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altLang="ru-RU" u="sng" dirty="0" err="1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endParaRPr lang="ru-RU" dirty="0"/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6913" y="1143000"/>
            <a:ext cx="17526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ПК\Desktop\фотки\20151207_1301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09913" y="1325563"/>
            <a:ext cx="27352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3988" y="1143000"/>
            <a:ext cx="20891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ПК\Desktop\фотки\20151207_13072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4825" y="3997325"/>
            <a:ext cx="19446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24200" y="4094163"/>
            <a:ext cx="2720975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ПК\Desktop\фотки\20151207_130852_Richtone(HDR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6783388" y="3962400"/>
            <a:ext cx="1903412" cy="25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Критерий .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Методическое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оснащение группы»</a:t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Использование регионального компонента</a:t>
            </a:r>
            <a:endParaRPr lang="ru-RU" dirty="0"/>
          </a:p>
        </p:txBody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857232"/>
            <a:ext cx="3733800" cy="2417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MG-20160330-WA00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928670"/>
            <a:ext cx="3571868" cy="2503884"/>
          </a:xfrm>
          <a:prstGeom prst="rect">
            <a:avLst/>
          </a:prstGeom>
        </p:spPr>
      </p:pic>
      <p:pic>
        <p:nvPicPr>
          <p:cNvPr id="5" name="Рисунок 4" descr="IMG-20151210-WA00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714752"/>
            <a:ext cx="4262436" cy="2814638"/>
          </a:xfrm>
          <a:prstGeom prst="rect">
            <a:avLst/>
          </a:prstGeom>
        </p:spPr>
      </p:pic>
      <p:pic>
        <p:nvPicPr>
          <p:cNvPr id="6" name="Рисунок 5" descr="IMG-20160209-WA0032 - копия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3643314"/>
            <a:ext cx="3000372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й 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мой шаблон</Template>
  <TotalTime>7</TotalTime>
  <Words>460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мой шаблон</vt:lpstr>
      <vt:lpstr>Муниципальное  бюджетное дошкольное образовательное учреждение  Детский сад № 91 «Присмотра и оздоровления» городского округа «город  Якутск»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дошкольное образовательное учреждение  Детский сад № 91 «Присмотра и оздоровления» городского округа «город  Якутск» </dc:title>
  <dc:creator>User</dc:creator>
  <cp:lastModifiedBy>User</cp:lastModifiedBy>
  <cp:revision>1</cp:revision>
  <dcterms:created xsi:type="dcterms:W3CDTF">2018-11-12T07:49:51Z</dcterms:created>
  <dcterms:modified xsi:type="dcterms:W3CDTF">2018-11-12T07:57:41Z</dcterms:modified>
</cp:coreProperties>
</file>