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6378-9AE3-49F7-B718-D3C5F2DD3A2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BB38-B555-442C-8BB1-BD03FE7FFE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6378-9AE3-49F7-B718-D3C5F2DD3A2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BB38-B555-442C-8BB1-BD03FE7FFE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6378-9AE3-49F7-B718-D3C5F2DD3A2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BB38-B555-442C-8BB1-BD03FE7FFE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6378-9AE3-49F7-B718-D3C5F2DD3A2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BB38-B555-442C-8BB1-BD03FE7FFE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6378-9AE3-49F7-B718-D3C5F2DD3A2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BB38-B555-442C-8BB1-BD03FE7FFE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6378-9AE3-49F7-B718-D3C5F2DD3A2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BB38-B555-442C-8BB1-BD03FE7FFE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6378-9AE3-49F7-B718-D3C5F2DD3A2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BB38-B555-442C-8BB1-BD03FE7FFE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6378-9AE3-49F7-B718-D3C5F2DD3A2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BB38-B555-442C-8BB1-BD03FE7FFE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6378-9AE3-49F7-B718-D3C5F2DD3A2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BB38-B555-442C-8BB1-BD03FE7FFE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6378-9AE3-49F7-B718-D3C5F2DD3A2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BB38-B555-442C-8BB1-BD03FE7FFE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6378-9AE3-49F7-B718-D3C5F2DD3A2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BB38-B555-442C-8BB1-BD03FE7FFE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C6378-9AE3-49F7-B718-D3C5F2DD3A2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DBB38-B555-442C-8BB1-BD03FE7FFE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vk.com/album-94787529_225194908" TargetMode="Externa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26" y="214290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IX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Участие в научном – исследовательской, инновационной, проектной (в т. ч. в реализации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проектов) деятельности.</a:t>
            </a:r>
            <a:endParaRPr lang="ru-RU" dirty="0"/>
          </a:p>
        </p:txBody>
      </p:sp>
      <p:pic>
        <p:nvPicPr>
          <p:cNvPr id="3" name="Объект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600" y="1417638"/>
            <a:ext cx="2443163" cy="3200400"/>
          </a:xfrm>
          <a:prstGeom prst="rect">
            <a:avLst/>
          </a:prstGeom>
        </p:spPr>
      </p:pic>
      <p:pic>
        <p:nvPicPr>
          <p:cNvPr id="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1950" y="1417638"/>
            <a:ext cx="23939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1428736"/>
            <a:ext cx="245903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500063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Федеральный  уровень</a:t>
            </a:r>
          </a:p>
          <a:p>
            <a:pPr algn="ctr"/>
            <a:endParaRPr lang="ru-RU" altLang="ru-RU" sz="1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Приказ от 06 сентября 2016г. №01-09/2584 «О проведении федерального </a:t>
            </a:r>
            <a:r>
              <a:rPr lang="ru-RU" altLang="ru-RU" sz="1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логнитюдного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исследования качества дошкольного образования в РС(Я).</a:t>
            </a:r>
            <a:endParaRPr lang="ru-RU" alt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4826675"/>
            <a:ext cx="29289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Региональный  уровень</a:t>
            </a:r>
          </a:p>
          <a:p>
            <a:pPr algn="ctr"/>
            <a:endParaRPr lang="ru-RU" altLang="ru-RU" sz="1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Договор о сетевом взаимодействии от 11.января 2017г. «Организация совместных мероприятий Ресурсного центра, а именно развития и пропаганда национальных видах спорта</a:t>
            </a:r>
          </a:p>
          <a:p>
            <a:pPr algn="ctr"/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ДОУ</a:t>
            </a:r>
            <a:endParaRPr lang="ru-RU" sz="1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Выступления на научно –практически конференциях, 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педчтениях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,  семинарах. Проведение открытых занятий НОД, совместных игровой деятельности, мастер классов и др.</a:t>
            </a:r>
            <a:endParaRPr lang="ru-RU" dirty="0"/>
          </a:p>
        </p:txBody>
      </p:sp>
      <p:pic>
        <p:nvPicPr>
          <p:cNvPr id="3" name="Рисунок 2" descr="IMG_20180910_2044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200000">
            <a:off x="1357278" y="3143260"/>
            <a:ext cx="2428892" cy="3714752"/>
          </a:xfrm>
          <a:prstGeom prst="rect">
            <a:avLst/>
          </a:prstGeom>
        </p:spPr>
      </p:pic>
      <p:pic>
        <p:nvPicPr>
          <p:cNvPr id="6" name="Рисунок 5" descr="IMG_20180910_2045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1214423"/>
            <a:ext cx="3611147" cy="235745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500562" y="1500174"/>
            <a:ext cx="435768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•"/>
            </a:pP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Сертификат  о распространении лучшего опыта на республиканских курсах повышения квалификации (научно-практической конференции, методическом семинаре, Форуме педагогического мастерства и </a:t>
            </a:r>
            <a:r>
              <a:rPr lang="ru-RU" altLang="ru-RU" sz="16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285750" indent="-285750">
              <a:buFontTx/>
              <a:buChar char="•"/>
            </a:pP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направлению «Педагогические технологии в дошкольном  образовании».</a:t>
            </a:r>
          </a:p>
          <a:p>
            <a:pPr marL="285750" indent="-285750">
              <a:buFontTx/>
              <a:buChar char="•"/>
            </a:pP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«Сертификат» участника республиканского методического семинара по теме «Роль отца в воспитании детей дошкольного возраста».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XIII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Участие в профессиональных конкурсах</a:t>
            </a:r>
            <a:r>
              <a:rPr lang="ru-RU" altLang="ru-RU" b="1" dirty="0" smtClean="0"/>
              <a:t>.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571480"/>
            <a:ext cx="2690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На уровне муниципалитета:</a:t>
            </a:r>
            <a:endParaRPr lang="ru-RU" sz="1600" b="1" dirty="0"/>
          </a:p>
        </p:txBody>
      </p:sp>
      <p:pic>
        <p:nvPicPr>
          <p:cNvPr id="4" name="Рисунок 3" descr="0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925849">
            <a:off x="7181798" y="316319"/>
            <a:ext cx="1265756" cy="1740786"/>
          </a:xfrm>
          <a:prstGeom prst="rect">
            <a:avLst/>
          </a:prstGeom>
        </p:spPr>
      </p:pic>
      <p:pic>
        <p:nvPicPr>
          <p:cNvPr id="6" name="Рисунок 5" descr="0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731678">
            <a:off x="5821557" y="546288"/>
            <a:ext cx="1141068" cy="1569304"/>
          </a:xfrm>
          <a:prstGeom prst="rect">
            <a:avLst/>
          </a:prstGeom>
        </p:spPr>
      </p:pic>
      <p:pic>
        <p:nvPicPr>
          <p:cNvPr id="7" name="Рисунок 6" descr="00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72134" y="1571612"/>
            <a:ext cx="1350539" cy="1857388"/>
          </a:xfrm>
          <a:prstGeom prst="rect">
            <a:avLst/>
          </a:prstGeom>
        </p:spPr>
      </p:pic>
      <p:pic>
        <p:nvPicPr>
          <p:cNvPr id="8" name="Рисунок 7" descr="IMG_20180711_13194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429256" y="2643182"/>
            <a:ext cx="1285884" cy="1714511"/>
          </a:xfrm>
          <a:prstGeom prst="rect">
            <a:avLst/>
          </a:prstGeom>
        </p:spPr>
      </p:pic>
      <p:pic>
        <p:nvPicPr>
          <p:cNvPr id="9" name="Рисунок 8" descr="20160529_04005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572264" y="2214554"/>
            <a:ext cx="1285852" cy="964389"/>
          </a:xfrm>
          <a:prstGeom prst="rect">
            <a:avLst/>
          </a:prstGeom>
        </p:spPr>
      </p:pic>
      <p:pic>
        <p:nvPicPr>
          <p:cNvPr id="10" name="Рисунок 9" descr="IMG_20180711_131716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572264" y="3571876"/>
            <a:ext cx="1285884" cy="964413"/>
          </a:xfrm>
          <a:prstGeom prst="rect">
            <a:avLst/>
          </a:prstGeom>
        </p:spPr>
      </p:pic>
      <p:pic>
        <p:nvPicPr>
          <p:cNvPr id="11" name="Рисунок 10" descr="IMG_20180711_132512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406981">
            <a:off x="7718301" y="3420712"/>
            <a:ext cx="1273052" cy="1697403"/>
          </a:xfrm>
          <a:prstGeom prst="rect">
            <a:avLst/>
          </a:prstGeom>
        </p:spPr>
      </p:pic>
      <p:pic>
        <p:nvPicPr>
          <p:cNvPr id="12" name="Рисунок 11" descr="IMG_20180711_132932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500694" y="4429132"/>
            <a:ext cx="1357322" cy="1017991"/>
          </a:xfrm>
          <a:prstGeom prst="rect">
            <a:avLst/>
          </a:prstGeom>
        </p:spPr>
      </p:pic>
      <p:pic>
        <p:nvPicPr>
          <p:cNvPr id="13" name="Рисунок 12" descr="IMG_20180711_132115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7500958" y="4857760"/>
            <a:ext cx="1418852" cy="928694"/>
          </a:xfrm>
          <a:prstGeom prst="rect">
            <a:avLst/>
          </a:prstGeom>
        </p:spPr>
      </p:pic>
      <p:pic>
        <p:nvPicPr>
          <p:cNvPr id="14" name="Рисунок 13" descr="IMG_20180711_132315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6429388" y="4786322"/>
            <a:ext cx="1214446" cy="161926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2844" y="928670"/>
            <a:ext cx="7458709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«Парад героев» посвященного году кино в РФ</a:t>
            </a:r>
          </a:p>
          <a:p>
            <a:r>
              <a:rPr lang="ru-RU" sz="1600" b="1" dirty="0" smtClean="0"/>
              <a:t>Сертификат  за участие.2016г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«Весенняя капель» </a:t>
            </a:r>
            <a:r>
              <a:rPr lang="en-US" sz="1600" b="1" dirty="0" smtClean="0"/>
              <a:t>VIII </a:t>
            </a:r>
            <a:r>
              <a:rPr lang="ru-RU" sz="1600" b="1" dirty="0" smtClean="0"/>
              <a:t>фестиваль- конкурса песни и танца</a:t>
            </a:r>
          </a:p>
          <a:p>
            <a:r>
              <a:rPr lang="ru-RU" sz="1600" b="1" dirty="0" smtClean="0"/>
              <a:t>Сертификат за участие.2016г 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«Гармония» фестиваль песни и танца</a:t>
            </a:r>
          </a:p>
          <a:p>
            <a:r>
              <a:rPr lang="ru-RU" sz="1600" b="1" dirty="0" smtClean="0"/>
              <a:t>Сертификат за участие.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«Играй гармонь ,звени частушка!» за участие в городском </a:t>
            </a:r>
            <a:r>
              <a:rPr lang="ru-RU" sz="1600" b="1" dirty="0" err="1" smtClean="0"/>
              <a:t>фестивавле</a:t>
            </a:r>
            <a:endParaRPr lang="ru-RU" sz="1600" b="1" dirty="0" smtClean="0"/>
          </a:p>
          <a:p>
            <a:r>
              <a:rPr lang="ru-RU" sz="1600" b="1" dirty="0" smtClean="0"/>
              <a:t>Русского фольклора. Сертификат.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«От коллекции – к музею» участнику городского конкурса музеев</a:t>
            </a:r>
          </a:p>
          <a:p>
            <a:r>
              <a:rPr lang="ru-RU" sz="1600" b="1" dirty="0" smtClean="0"/>
              <a:t>Сертификат 2017г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«</a:t>
            </a:r>
            <a:r>
              <a:rPr lang="en-US" sz="1600" b="1" dirty="0" smtClean="0"/>
              <a:t>I love English</a:t>
            </a:r>
            <a:r>
              <a:rPr lang="ru-RU" sz="1600" b="1" dirty="0" smtClean="0"/>
              <a:t>!» за участие в городском конкурсе</a:t>
            </a:r>
          </a:p>
          <a:p>
            <a:r>
              <a:rPr lang="ru-RU" sz="1600" b="1" dirty="0" smtClean="0"/>
              <a:t>Чтецов на английском языке. Сертификат 2015г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«Рукотворные чудеса» выставка – конкурс </a:t>
            </a:r>
          </a:p>
          <a:p>
            <a:r>
              <a:rPr lang="ru-RU" sz="1600" b="1" dirty="0" smtClean="0"/>
              <a:t>декоративно – прикладного искусства. Грамота </a:t>
            </a:r>
            <a:r>
              <a:rPr lang="en-US" sz="1600" b="1" dirty="0" smtClean="0"/>
              <a:t>I </a:t>
            </a:r>
            <a:r>
              <a:rPr lang="ru-RU" sz="1600" b="1" dirty="0" smtClean="0"/>
              <a:t>место.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«Зеленый огонёк» в городском смотре-конкурсе среди ДОУ</a:t>
            </a:r>
          </a:p>
          <a:p>
            <a:r>
              <a:rPr lang="ru-RU" sz="1600" b="1" dirty="0" smtClean="0"/>
              <a:t>По безопасности дорожного движения. Диплом 1 место.</a:t>
            </a:r>
          </a:p>
          <a:p>
            <a:pPr>
              <a:buFont typeface="Arial" pitchFamily="34" charset="0"/>
              <a:buChar char="•"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Диплом за подготовку участников на 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национальный фестиваль – конкурс</a:t>
            </a:r>
          </a:p>
          <a:p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хореографических коллективов «Танцует Якутия» имени заслуженного </a:t>
            </a:r>
          </a:p>
          <a:p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работника культуры РС(Я) Станислава </a:t>
            </a:r>
            <a:r>
              <a:rPr lang="ru-RU" altLang="ru-RU" sz="1600" b="1" dirty="0" err="1" smtClean="0">
                <a:latin typeface="Times New Roman" pitchFamily="18" charset="0"/>
                <a:cs typeface="Times New Roman" pitchFamily="18" charset="0"/>
              </a:rPr>
              <a:t>Катакова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2018г.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Диплом- МБДОУ№ 91 Танцевальный коллектив</a:t>
            </a:r>
          </a:p>
          <a:p>
            <a:r>
              <a:rPr lang="ru-RU" sz="1600" b="1" dirty="0" smtClean="0"/>
              <a:t>«</a:t>
            </a:r>
            <a:r>
              <a:rPr lang="ru-RU" sz="1600" b="1" dirty="0" err="1" smtClean="0"/>
              <a:t>Сулусчаан</a:t>
            </a:r>
            <a:r>
              <a:rPr lang="ru-RU" sz="1600" b="1" dirty="0" smtClean="0"/>
              <a:t>» за участие </a:t>
            </a:r>
            <a:r>
              <a:rPr lang="en-US" sz="1600" b="1" dirty="0" smtClean="0"/>
              <a:t>V </a:t>
            </a:r>
            <a:r>
              <a:rPr lang="ru-RU" sz="1600" b="1" dirty="0" smtClean="0"/>
              <a:t>региональном </a:t>
            </a:r>
          </a:p>
          <a:p>
            <a:r>
              <a:rPr lang="ru-RU" sz="1600" b="1" dirty="0" smtClean="0"/>
              <a:t>Детско-юношеском конкурсе фестиваль</a:t>
            </a:r>
          </a:p>
          <a:p>
            <a:r>
              <a:rPr lang="ru-RU" sz="1600" b="1" dirty="0" smtClean="0"/>
              <a:t>«зима начинается с Якутии» Лауреат 2 степени.2018г </a:t>
            </a:r>
          </a:p>
          <a:p>
            <a:pPr>
              <a:buFont typeface="Arial" pitchFamily="34" charset="0"/>
              <a:buChar char="•"/>
            </a:pPr>
            <a:endParaRPr lang="ru-RU" alt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600" b="1" dirty="0" smtClean="0"/>
          </a:p>
          <a:p>
            <a:pPr>
              <a:buFont typeface="Arial" pitchFamily="34" charset="0"/>
              <a:buChar char="•"/>
            </a:pPr>
            <a:endParaRPr lang="ru-RU" sz="1600" b="1" dirty="0" smtClean="0"/>
          </a:p>
          <a:p>
            <a:pPr>
              <a:buFont typeface="Arial" pitchFamily="34" charset="0"/>
              <a:buChar char="•"/>
            </a:pPr>
            <a:endParaRPr lang="ru-RU" sz="1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0"/>
            <a:ext cx="6572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XIII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Участие в профессиональных конкурсах</a:t>
            </a:r>
            <a:r>
              <a:rPr lang="ru-RU" altLang="ru-RU" b="1" dirty="0" smtClean="0"/>
              <a:t>.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dirty="0"/>
          </a:p>
        </p:txBody>
      </p:sp>
      <p:pic>
        <p:nvPicPr>
          <p:cNvPr id="4" name="Рисунок 3" descr="IMG_20180711_1319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36359">
            <a:off x="7212493" y="479649"/>
            <a:ext cx="1759885" cy="2346513"/>
          </a:xfrm>
          <a:prstGeom prst="rect">
            <a:avLst/>
          </a:prstGeom>
        </p:spPr>
      </p:pic>
      <p:pic>
        <p:nvPicPr>
          <p:cNvPr id="6" name="Рисунок 5" descr="IMG_20180711_1324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869485">
            <a:off x="4226179" y="779178"/>
            <a:ext cx="1524417" cy="2177739"/>
          </a:xfrm>
          <a:prstGeom prst="rect">
            <a:avLst/>
          </a:prstGeom>
        </p:spPr>
      </p:pic>
      <p:pic>
        <p:nvPicPr>
          <p:cNvPr id="8" name="Рисунок 7" descr="IMG_20180711_13223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643570" y="785794"/>
            <a:ext cx="1545920" cy="206122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57166"/>
            <a:ext cx="39290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«Дошкольное образование </a:t>
            </a:r>
            <a:r>
              <a:rPr lang="en-US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XXI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века в условиях реализации ФГОС»  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Сертификат 2017г.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«Организация 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оздоровительной работы в ДОО условиях реализации ФГОС ДО»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Справка 2017г.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информационно- коммуникативных технологий в ДОУ» 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Диплом 2018г</a:t>
            </a:r>
          </a:p>
          <a:p>
            <a:pPr>
              <a:defRPr/>
            </a:pP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IMG_20180711_13165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448062">
            <a:off x="6735294" y="2913272"/>
            <a:ext cx="2058382" cy="1543787"/>
          </a:xfrm>
          <a:prstGeom prst="rect">
            <a:avLst/>
          </a:prstGeom>
        </p:spPr>
      </p:pic>
      <p:pic>
        <p:nvPicPr>
          <p:cNvPr id="12" name="Рисунок 11" descr="20170212_20355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20379166">
            <a:off x="4242523" y="3072130"/>
            <a:ext cx="2306743" cy="1395173"/>
          </a:xfrm>
          <a:prstGeom prst="rect">
            <a:avLst/>
          </a:prstGeom>
        </p:spPr>
      </p:pic>
      <p:pic>
        <p:nvPicPr>
          <p:cNvPr id="13" name="Рисунок 12" descr="123 00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572133" y="3929066"/>
            <a:ext cx="2357454" cy="1571636"/>
          </a:xfrm>
          <a:prstGeom prst="rect">
            <a:avLst/>
          </a:prstGeom>
        </p:spPr>
      </p:pic>
      <p:pic>
        <p:nvPicPr>
          <p:cNvPr id="14" name="Рисунок 13" descr="006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5969037">
            <a:off x="7465661" y="4963999"/>
            <a:ext cx="1331345" cy="1830991"/>
          </a:xfrm>
          <a:prstGeom prst="rect">
            <a:avLst/>
          </a:prstGeom>
        </p:spPr>
      </p:pic>
      <p:pic>
        <p:nvPicPr>
          <p:cNvPr id="15" name="Рисунок 14" descr="IMG_20180711_131630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rot="20384590">
            <a:off x="4707187" y="4901791"/>
            <a:ext cx="1391043" cy="1854724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0" y="300037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Сертификат - За распространение педагогического опыта на республиканском уровне по теме: «Организация </a:t>
            </a:r>
            <a:r>
              <a:rPr lang="ru-RU" altLang="ru-RU" sz="16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оздоровительной работы в ДОО в условиях реализации ФГОС ДО».2016г. </a:t>
            </a:r>
            <a:endParaRPr lang="ru-RU" altLang="ru-RU" sz="1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442913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Tx/>
              <a:buChar char="•"/>
            </a:pP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Сертификат  участника панельной дискуссии  на тему: «Экосистема одаренного ребенка».2017г</a:t>
            </a:r>
            <a:endParaRPr lang="ru-RU" altLang="ru-RU" sz="1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521495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 Сертификат-участника         Республиканского конкурса на лучшую разработку настольной игры- лото на тему</a:t>
            </a:r>
          </a:p>
          <a:p>
            <a:r>
              <a:rPr lang="ru-RU" sz="1600" b="1" dirty="0" smtClean="0"/>
              <a:t>«МОЙ КРАЙ РОДНОЙ-ЯКУТИИ» и ИГРЫ-БРОДИЛИКИ на ТЕМУ ЯКУТСКОЙ СКАЗКИ </a:t>
            </a:r>
            <a:endParaRPr lang="ru-RU" sz="16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42844" y="142852"/>
            <a:ext cx="1710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На уровне  РС(Я):</a:t>
            </a:r>
            <a:endParaRPr lang="ru-RU" sz="1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57158" y="0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XIII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Участие в профессиональных конкурсах</a:t>
            </a:r>
            <a:r>
              <a:rPr lang="ru-RU" altLang="ru-RU" b="1" dirty="0" smtClean="0"/>
              <a:t>.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357166"/>
            <a:ext cx="1457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На уровне РФ:</a:t>
            </a:r>
            <a:endParaRPr lang="ru-RU" sz="1600" b="1" dirty="0"/>
          </a:p>
        </p:txBody>
      </p:sp>
      <p:pic>
        <p:nvPicPr>
          <p:cNvPr id="11" name="Рисунок 10" descr="14234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71736" y="928670"/>
            <a:ext cx="1928826" cy="2571768"/>
          </a:xfrm>
          <a:prstGeom prst="rect">
            <a:avLst/>
          </a:prstGeom>
        </p:spPr>
      </p:pic>
      <p:pic>
        <p:nvPicPr>
          <p:cNvPr id="12" name="Рисунок 11" descr="sertifika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00892" y="928670"/>
            <a:ext cx="1857388" cy="2571768"/>
          </a:xfrm>
          <a:prstGeom prst="rect">
            <a:avLst/>
          </a:prstGeom>
        </p:spPr>
      </p:pic>
      <p:pic>
        <p:nvPicPr>
          <p:cNvPr id="13" name="Рисунок 12" descr="00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57752" y="1000108"/>
            <a:ext cx="1928826" cy="2500330"/>
          </a:xfrm>
          <a:prstGeom prst="rect">
            <a:avLst/>
          </a:prstGeom>
        </p:spPr>
      </p:pic>
      <p:pic>
        <p:nvPicPr>
          <p:cNvPr id="14" name="Рисунок 13" descr="00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928670"/>
            <a:ext cx="1850343" cy="254476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7158" y="3786190"/>
            <a:ext cx="7562648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 «Система управления охраной труда и техника безопасности в ДОУ» </a:t>
            </a:r>
          </a:p>
          <a:p>
            <a:r>
              <a:rPr lang="en-US" sz="1600" b="1" dirty="0" smtClean="0"/>
              <a:t>II</a:t>
            </a:r>
            <a:r>
              <a:rPr lang="ru-RU" sz="1600" b="1" dirty="0" smtClean="0"/>
              <a:t> место во Всероссийской викторине. Диплом 2016г </a:t>
            </a:r>
          </a:p>
          <a:p>
            <a:r>
              <a:rPr lang="ru-RU" sz="1600" dirty="0" err="1" smtClean="0"/>
              <a:t>Веб</a:t>
            </a:r>
            <a:r>
              <a:rPr lang="ru-RU" sz="1600" dirty="0" smtClean="0"/>
              <a:t> - адрес сайта </a:t>
            </a:r>
            <a:r>
              <a:rPr lang="en-US" sz="1600" dirty="0" smtClean="0"/>
              <a:t>http</a:t>
            </a:r>
            <a:r>
              <a:rPr lang="ru-RU" sz="1600" dirty="0" smtClean="0"/>
              <a:t>:</a:t>
            </a:r>
            <a:r>
              <a:rPr lang="en-US" sz="1600" dirty="0" smtClean="0"/>
              <a:t>//pedprospekt.ru/</a:t>
            </a:r>
            <a:r>
              <a:rPr lang="en-US" sz="1600" dirty="0" err="1" smtClean="0"/>
              <a:t>viktoriny_online_new</a:t>
            </a:r>
            <a:r>
              <a:rPr lang="en-US" sz="1600" dirty="0" smtClean="0"/>
              <a:t>/</a:t>
            </a:r>
            <a:r>
              <a:rPr lang="en-US" sz="1600" dirty="0" err="1" smtClean="0"/>
              <a:t>viktorina?id</a:t>
            </a:r>
            <a:r>
              <a:rPr lang="en-US" sz="1600" dirty="0" smtClean="0"/>
              <a:t>=38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«Новый год своими руками» за участие во Всероссийском конкурсе</a:t>
            </a:r>
          </a:p>
          <a:p>
            <a:r>
              <a:rPr lang="ru-RU" sz="1600" b="1" dirty="0" smtClean="0"/>
              <a:t>Сертификат 2016г</a:t>
            </a:r>
          </a:p>
          <a:p>
            <a:r>
              <a:rPr lang="ru-RU" sz="1600" dirty="0" smtClean="0"/>
              <a:t>Ссылка </a:t>
            </a:r>
            <a:r>
              <a:rPr lang="en-US" sz="1600" dirty="0" smtClean="0">
                <a:hlinkClick r:id="rId6"/>
              </a:rPr>
              <a:t>http</a:t>
            </a:r>
            <a:r>
              <a:rPr lang="ru-RU" sz="1600" dirty="0" smtClean="0">
                <a:hlinkClick r:id="rId6"/>
              </a:rPr>
              <a:t>:</a:t>
            </a:r>
            <a:r>
              <a:rPr lang="en-US" sz="1600" dirty="0" smtClean="0">
                <a:hlinkClick r:id="rId6"/>
              </a:rPr>
              <a:t>//vk.com/album-94787529_225194908</a:t>
            </a:r>
            <a:endParaRPr lang="ru-RU" sz="1600" dirty="0" smtClean="0"/>
          </a:p>
          <a:p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«Формирование предметно- ориентированной ИКТ- компетенции педагога </a:t>
            </a:r>
          </a:p>
          <a:p>
            <a:r>
              <a:rPr lang="ru-RU" sz="1600" b="1" dirty="0" smtClean="0"/>
              <a:t>в условиях реализации ФГОС» </a:t>
            </a:r>
            <a:r>
              <a:rPr lang="en-US" sz="1600" b="1" dirty="0" smtClean="0"/>
              <a:t>II</a:t>
            </a:r>
            <a:r>
              <a:rPr lang="ru-RU" sz="1600" b="1" dirty="0" smtClean="0"/>
              <a:t>место  во всероссийском конкурсе. Диплом 2018г</a:t>
            </a:r>
          </a:p>
          <a:p>
            <a:endParaRPr lang="en-US" sz="1600" b="1" dirty="0" smtClean="0"/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«Очень умелые ручки» за участие во всероссийском конкурсе. Сертификат  2017г</a:t>
            </a:r>
          </a:p>
          <a:p>
            <a:r>
              <a:rPr lang="ru-RU" sz="1600" dirty="0" smtClean="0"/>
              <a:t>Ссылка </a:t>
            </a:r>
            <a:r>
              <a:rPr lang="en-US" sz="1600" dirty="0" smtClean="0"/>
              <a:t> http</a:t>
            </a:r>
            <a:r>
              <a:rPr lang="ru-RU" sz="1600" dirty="0" smtClean="0"/>
              <a:t>:</a:t>
            </a:r>
            <a:r>
              <a:rPr lang="en-US" sz="1600" dirty="0" smtClean="0"/>
              <a:t>//vk.com/album-94787529_2284457956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endParaRPr lang="ru-RU" sz="16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42852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XIV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Общественная деятельность руководство и активное 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участие в работе профсоюзного о комитета ДОУ</a:t>
            </a:r>
            <a:endParaRPr lang="ru-RU" dirty="0"/>
          </a:p>
        </p:txBody>
      </p:sp>
      <p:pic>
        <p:nvPicPr>
          <p:cNvPr id="5" name="Рисунок 4" descr="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760119" y="239957"/>
            <a:ext cx="2908853" cy="4000528"/>
          </a:xfrm>
          <a:prstGeom prst="rect">
            <a:avLst/>
          </a:prstGeom>
        </p:spPr>
      </p:pic>
      <p:pic>
        <p:nvPicPr>
          <p:cNvPr id="7" name="Рисунок 6" descr="0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5185655" y="2172403"/>
            <a:ext cx="2889560" cy="397399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78619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Сертификат участника профсоюзного конкурса «новогодние настроение 2016г» среди работников образовательных учреждений г. Якутска</a:t>
            </a:r>
            <a:endParaRPr lang="ru-RU" altLang="ru-RU" sz="1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0430" y="5643578"/>
            <a:ext cx="46434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Сертификат за активное участие в городском</a:t>
            </a:r>
          </a:p>
          <a:p>
            <a:r>
              <a:rPr lang="ru-RU" sz="1600" b="1" dirty="0" smtClean="0"/>
              <a:t>Театрализованном конкурсе</a:t>
            </a:r>
          </a:p>
          <a:p>
            <a:r>
              <a:rPr lang="ru-RU" sz="1600" b="1" dirty="0" smtClean="0"/>
              <a:t> «Неразлучные друзья-взрослые и дети» апрель 2016г</a:t>
            </a:r>
            <a:endParaRPr lang="ru-RU" sz="16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XV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Звания, награды, поощрения, благодарность, грант</a:t>
            </a:r>
            <a:endParaRPr lang="ru-RU" dirty="0"/>
          </a:p>
        </p:txBody>
      </p:sp>
      <p:pic>
        <p:nvPicPr>
          <p:cNvPr id="5" name="Рисунок 4" descr="0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388" y="2428868"/>
            <a:ext cx="1314459" cy="1643073"/>
          </a:xfrm>
          <a:prstGeom prst="rect">
            <a:avLst/>
          </a:prstGeom>
        </p:spPr>
      </p:pic>
      <p:pic>
        <p:nvPicPr>
          <p:cNvPr id="9" name="Рисунок 8" descr="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769344" y="2143116"/>
            <a:ext cx="1374656" cy="1857388"/>
          </a:xfrm>
          <a:prstGeom prst="rect">
            <a:avLst/>
          </a:prstGeom>
        </p:spPr>
      </p:pic>
      <p:pic>
        <p:nvPicPr>
          <p:cNvPr id="10" name="Рисунок 9" descr="00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0800000">
            <a:off x="6500826" y="857232"/>
            <a:ext cx="1500198" cy="1875245"/>
          </a:xfrm>
          <a:prstGeom prst="rect">
            <a:avLst/>
          </a:prstGeom>
        </p:spPr>
      </p:pic>
      <p:pic>
        <p:nvPicPr>
          <p:cNvPr id="8" name="Рисунок 7" descr="IMG_20180711_13231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357950" y="4000504"/>
            <a:ext cx="1500198" cy="22264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5720" y="500042"/>
            <a:ext cx="7500990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Почетная грамота- за преданность делу воспитания и обучения детей</a:t>
            </a:r>
          </a:p>
          <a:p>
            <a:r>
              <a:rPr lang="ru-RU" sz="1600" b="1" dirty="0" smtClean="0"/>
              <a:t>дошкольного возраста, добросовестную работу в системе образования столицы</a:t>
            </a:r>
          </a:p>
          <a:p>
            <a:r>
              <a:rPr lang="ru-RU" sz="1600" b="1" dirty="0" smtClean="0"/>
              <a:t>и в связи с 30-летним юбилеем образовательного учреждения.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Благодарственное письмо- за подготовку конкурсантов и активное участие</a:t>
            </a:r>
          </a:p>
          <a:p>
            <a:r>
              <a:rPr lang="ru-RU" sz="1600" b="1" dirty="0" smtClean="0"/>
              <a:t>В конкурсе «</a:t>
            </a:r>
            <a:r>
              <a:rPr lang="ru-RU" sz="1600" b="1" dirty="0" err="1" smtClean="0"/>
              <a:t>Супер</a:t>
            </a:r>
            <a:r>
              <a:rPr lang="ru-RU" sz="1600" b="1" dirty="0" smtClean="0"/>
              <a:t>- Бой 2016».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Благодарственное письмо- за подготовку конкурсантов и активное участие</a:t>
            </a:r>
          </a:p>
          <a:p>
            <a:r>
              <a:rPr lang="ru-RU" sz="1600" b="1" dirty="0" smtClean="0"/>
              <a:t>В конкурсе декоративно – прикладного искусства  «Рукотворные чудеса»»</a:t>
            </a:r>
          </a:p>
          <a:p>
            <a:r>
              <a:rPr lang="ru-RU" sz="1600" b="1" dirty="0" smtClean="0"/>
              <a:t>Приуроченный к старинному русскому народному празднику масленицы.2018г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Почетная грамота- за вклад в развитие творческого потенциала подрастающего</a:t>
            </a:r>
          </a:p>
          <a:p>
            <a:r>
              <a:rPr lang="ru-RU" sz="1600" b="1" dirty="0" smtClean="0"/>
              <a:t>Поколения РС(Я) и в связи 5- летним  юбилеем Регионального </a:t>
            </a:r>
            <a:r>
              <a:rPr lang="ru-RU" sz="1600" b="1" dirty="0" err="1" smtClean="0"/>
              <a:t>детско</a:t>
            </a:r>
            <a:r>
              <a:rPr lang="ru-RU" sz="1600" b="1" dirty="0" smtClean="0"/>
              <a:t> – </a:t>
            </a:r>
            <a:r>
              <a:rPr lang="ru-RU" sz="1600" b="1" dirty="0" err="1" smtClean="0"/>
              <a:t>юношескогоЗа</a:t>
            </a:r>
            <a:r>
              <a:rPr lang="ru-RU" sz="1600" b="1" dirty="0" smtClean="0"/>
              <a:t> активное участие в общественной жизни класса и школы МОБУ </a:t>
            </a:r>
            <a:r>
              <a:rPr lang="ru-RU" sz="1600" b="1" dirty="0" err="1" smtClean="0"/>
              <a:t>Мархинская</a:t>
            </a:r>
            <a:r>
              <a:rPr lang="ru-RU" sz="1600" b="1" dirty="0" smtClean="0"/>
              <a:t> СОШ №1 </a:t>
            </a:r>
            <a:endParaRPr lang="ru-RU" sz="1600" dirty="0" smtClean="0"/>
          </a:p>
          <a:p>
            <a:r>
              <a:rPr lang="ru-RU" sz="1600" b="1" dirty="0" smtClean="0"/>
              <a:t> </a:t>
            </a:r>
            <a:endParaRPr lang="ru-RU" sz="1600" dirty="0" smtClean="0"/>
          </a:p>
          <a:p>
            <a:endParaRPr lang="ru-RU" sz="1600" b="1" dirty="0" smtClean="0"/>
          </a:p>
          <a:p>
            <a:r>
              <a:rPr lang="ru-RU" sz="1600" b="1" dirty="0" smtClean="0"/>
              <a:t>Конкурса фестиваля «Зима начинается с Якутии».2017г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Благодарственное письмо- за судейство в окружном чемпионате </a:t>
            </a:r>
          </a:p>
          <a:p>
            <a:r>
              <a:rPr lang="ru-RU" sz="1600" b="1" dirty="0" smtClean="0"/>
              <a:t>По ДИП «</a:t>
            </a:r>
            <a:r>
              <a:rPr lang="ru-RU" sz="1600" b="1" dirty="0" err="1" smtClean="0"/>
              <a:t>Сонор</a:t>
            </a:r>
            <a:r>
              <a:rPr lang="ru-RU" sz="1600" b="1" dirty="0" smtClean="0"/>
              <a:t>» ЖИПТО.2018г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Благодарственное письмо- за подготовку участников и активное содействие в </a:t>
            </a:r>
          </a:p>
          <a:p>
            <a:r>
              <a:rPr lang="ru-RU" sz="1600" b="1" dirty="0" smtClean="0"/>
              <a:t>Организации и проведения Х ежегодного детского фестиваля «Весенняя капель».</a:t>
            </a:r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/>
          </a:p>
        </p:txBody>
      </p:sp>
      <p:pic>
        <p:nvPicPr>
          <p:cNvPr id="12" name="Рисунок 11" descr="IMG_20180711_13201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500958" y="4500570"/>
            <a:ext cx="1446620" cy="1928826"/>
          </a:xfrm>
          <a:prstGeom prst="rect">
            <a:avLst/>
          </a:prstGeom>
        </p:spPr>
      </p:pic>
      <p:pic>
        <p:nvPicPr>
          <p:cNvPr id="13" name="Рисунок 12" descr="IMG_20180711_13203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643834" y="285728"/>
            <a:ext cx="1285852" cy="1714469"/>
          </a:xfrm>
          <a:prstGeom prst="rect">
            <a:avLst/>
          </a:prstGeom>
        </p:spPr>
      </p:pic>
      <p:pic>
        <p:nvPicPr>
          <p:cNvPr id="14" name="Рисунок 13" descr="IMG_20180711_132151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7858134" y="3286124"/>
            <a:ext cx="1285866" cy="171448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285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Повышение квалификации</a:t>
            </a:r>
            <a:endParaRPr lang="ru-RU" dirty="0"/>
          </a:p>
        </p:txBody>
      </p:sp>
      <p:pic>
        <p:nvPicPr>
          <p:cNvPr id="3" name="Рисунок 2" descr="IMG_20180711_1318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928670"/>
            <a:ext cx="4071966" cy="3053975"/>
          </a:xfrm>
          <a:prstGeom prst="rect">
            <a:avLst/>
          </a:prstGeom>
        </p:spPr>
      </p:pic>
      <p:pic>
        <p:nvPicPr>
          <p:cNvPr id="4" name="Рисунок 3" descr="IMG_20180711_1325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7686" y="3357562"/>
            <a:ext cx="4357686" cy="326826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6248" y="11429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Удостоверение о повышении квалификации Министерство образования и науки РФ ФГАОУ ВПО «Северо-Восточный федеральный университет имени М.К. </a:t>
            </a:r>
            <a:r>
              <a:rPr lang="ru-RU" alt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72часа 2017г.</a:t>
            </a:r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000504"/>
            <a:ext cx="41434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Свидетельство о повышение квалификации Министерство образования РС(Я)  АОУ  ДПО «Института развития образования и повышения квалификации  им. С.Н.Донцкого-11».По программе «Фундаментальные курсы для педагогов ДОУ».</a:t>
            </a:r>
          </a:p>
          <a:p>
            <a:pPr algn="ctr"/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120 часов 2013г.</a:t>
            </a:r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142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Повышение квалификации</a:t>
            </a:r>
            <a:endParaRPr lang="ru-RU" dirty="0"/>
          </a:p>
        </p:txBody>
      </p:sp>
      <p:pic>
        <p:nvPicPr>
          <p:cNvPr id="3" name="Рисунок 2" descr="132 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85852" y="928670"/>
            <a:ext cx="6143668" cy="34290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243" y="4572008"/>
            <a:ext cx="83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Диплом участника Международного симпозиума по проблемам развития одаренности детей </a:t>
            </a:r>
          </a:p>
          <a:p>
            <a:r>
              <a:rPr lang="ru-RU" sz="1600" b="1" dirty="0" smtClean="0"/>
              <a:t>И молодежи в образовании «Научное образование» в рамках </a:t>
            </a:r>
          </a:p>
          <a:p>
            <a:r>
              <a:rPr lang="ru-RU" sz="1600" b="1" dirty="0" smtClean="0"/>
              <a:t>Международных интеллектуальных игр с 8 по 15 июля 2018г.72часа.</a:t>
            </a:r>
            <a:endParaRPr lang="ru-RU" sz="16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2142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XVI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Повышение квалификации</a:t>
            </a:r>
            <a:endParaRPr lang="ru-RU" dirty="0"/>
          </a:p>
        </p:txBody>
      </p:sp>
      <p:pic>
        <p:nvPicPr>
          <p:cNvPr id="3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2984"/>
            <a:ext cx="3516343" cy="242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143372" y="15716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dirty="0" smtClean="0">
                <a:solidFill>
                  <a:srgbClr val="000000"/>
                </a:solidFill>
              </a:rPr>
              <a:t>Сертификат по теме: «Образование через всю жизнь: непрерывное образование в интересах устойчивого развития»2015г.</a:t>
            </a:r>
            <a:endParaRPr lang="ru-RU" altLang="ru-RU" dirty="0">
              <a:solidFill>
                <a:srgbClr val="000000"/>
              </a:solidFill>
            </a:endParaRPr>
          </a:p>
        </p:txBody>
      </p:sp>
      <p:pic>
        <p:nvPicPr>
          <p:cNvPr id="5" name="Рисунок 4" descr="IMG_20180910_2045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9124" y="3571876"/>
            <a:ext cx="4288752" cy="26469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3786190"/>
            <a:ext cx="40719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•"/>
            </a:pP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Сертификат  о распространении лучшего опыта на республиканских курсах повышения квалификации (научно-практической конференции, методическом семинаре, Форуме педагогического мастерства и </a:t>
            </a:r>
            <a:r>
              <a:rPr lang="ru-RU" alt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285750" indent="-285750">
              <a:buFontTx/>
              <a:buChar char="•"/>
            </a:pP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направлению «Педагогические технологии в дошкольном  образовании».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IX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Участие в научно –исследовательской, инновационной , проектной (в т. ч. в реализации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проектов) деятельности</a:t>
            </a:r>
            <a:endParaRPr lang="ru-RU" dirty="0"/>
          </a:p>
        </p:txBody>
      </p:sp>
      <p:pic>
        <p:nvPicPr>
          <p:cNvPr id="3" name="Рисунок 2" descr="IMG_20180711_1319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1071546"/>
            <a:ext cx="3357586" cy="42862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5688449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Диплом за профессиональное и творческое представление педагогического опыта на окружном семинаре- практикуме «Использование информационно- коммуникативных технологий в ДОУ» 2018г.</a:t>
            </a:r>
            <a:endParaRPr lang="ru-RU" alt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214942" y="928669"/>
            <a:ext cx="3290893" cy="428628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857752" y="5257562"/>
            <a:ext cx="428624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Участие в кластерном взаимодействии по работе с отцами с Союзом отцов образовательного округа «</a:t>
            </a:r>
            <a:r>
              <a:rPr lang="ru-RU" altLang="ru-RU" sz="1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Мархинский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ГО город Якутск» МБОУ </a:t>
            </a:r>
            <a:r>
              <a:rPr lang="ru-RU" altLang="ru-RU" sz="1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Мархинского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образовательного  округа, МБДОУ. ЦРР </a:t>
            </a:r>
            <a:r>
              <a:rPr lang="ru-RU" altLang="ru-RU" sz="1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/с «</a:t>
            </a:r>
            <a:r>
              <a:rPr lang="ru-RU" altLang="ru-RU" sz="1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Туллукчаан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с.Чурапча в социально- образовательный проекте «Отцовским примером…» 2016г.</a:t>
            </a:r>
            <a:endParaRPr lang="ru-RU" alt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214290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Наличия публикаций, включая интернет - публикации</a:t>
            </a:r>
            <a:endParaRPr lang="ru-RU" dirty="0"/>
          </a:p>
        </p:txBody>
      </p:sp>
      <p:pic>
        <p:nvPicPr>
          <p:cNvPr id="4" name="Рисунок 3" descr="IMG_20180711_1329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857232"/>
            <a:ext cx="3161114" cy="4786346"/>
          </a:xfrm>
          <a:prstGeom prst="rect">
            <a:avLst/>
          </a:prstGeom>
        </p:spPr>
      </p:pic>
      <p:pic>
        <p:nvPicPr>
          <p:cNvPr id="5" name="Рисунок 4" descr="IMG_20180711_1316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00496" y="1071546"/>
            <a:ext cx="4786314" cy="450059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42852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Наличия публикаций, включая интернет - публикации</a:t>
            </a:r>
            <a:endParaRPr lang="ru-RU" dirty="0"/>
          </a:p>
        </p:txBody>
      </p:sp>
      <p:pic>
        <p:nvPicPr>
          <p:cNvPr id="3" name="Рисунок 2" descr="svidetelstvo-2640361-15275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807576"/>
            <a:ext cx="3848127" cy="5545599"/>
          </a:xfrm>
          <a:prstGeom prst="rect">
            <a:avLst/>
          </a:prstGeom>
        </p:spPr>
      </p:pic>
      <p:pic>
        <p:nvPicPr>
          <p:cNvPr id="4" name="Рисунок 3" descr="svidetelstvo-2640532-15390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829527"/>
            <a:ext cx="4000528" cy="552843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Наличия публикаций, включая интернет - публикации</a:t>
            </a:r>
            <a:endParaRPr lang="ru-RU" dirty="0"/>
          </a:p>
        </p:txBody>
      </p:sp>
      <p:pic>
        <p:nvPicPr>
          <p:cNvPr id="6" name="Рисунок 5" descr="14234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785794"/>
            <a:ext cx="3941520" cy="5572164"/>
          </a:xfrm>
          <a:prstGeom prst="rect">
            <a:avLst/>
          </a:prstGeom>
        </p:spPr>
      </p:pic>
      <p:pic>
        <p:nvPicPr>
          <p:cNvPr id="7" name="Рисунок 6" descr="sertifika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785794"/>
            <a:ext cx="3929090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Внедрение методических разработок, игр, 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электронных пособий</a:t>
            </a:r>
            <a:endParaRPr lang="ru-RU" dirty="0"/>
          </a:p>
        </p:txBody>
      </p:sp>
      <p:pic>
        <p:nvPicPr>
          <p:cNvPr id="3" name="Рисунок 2" descr="IMG_20180711_1319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1214422"/>
            <a:ext cx="2428892" cy="37862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571612"/>
            <a:ext cx="373380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svidetelstvo-кружковая работа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72264" y="1214422"/>
            <a:ext cx="2428892" cy="385762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286388"/>
            <a:ext cx="392905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Диплом за профессиональное и творческое представление педагогического опыта на окружном семинаре- практикуме «Использование информационно- коммуникативных технологий в ДОУ» 2018г.</a:t>
            </a:r>
            <a:endParaRPr lang="ru-RU" altLang="ru-RU" sz="1400" dirty="0">
              <a:solidFill>
                <a:srgbClr val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528638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2018г. Публикация в социальной сети работников образования </a:t>
            </a:r>
            <a:r>
              <a:rPr lang="en-US" alt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nsportal.ru </a:t>
            </a:r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«Игровое пособие « </a:t>
            </a:r>
            <a:r>
              <a:rPr lang="en-US" alt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http: //nttp://nsportal.ru </a:t>
            </a:r>
            <a:endParaRPr lang="ru-RU" alt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28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Внедрение методических разработок, игр, 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электронных пособий</a:t>
            </a:r>
            <a:endParaRPr lang="ru-RU" dirty="0"/>
          </a:p>
        </p:txBody>
      </p:sp>
      <p:pic>
        <p:nvPicPr>
          <p:cNvPr id="4" name="Рисунок 3" descr="123 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928670"/>
            <a:ext cx="7429552" cy="41434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4929198"/>
            <a:ext cx="85011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Сертификат-участника Республиканского конкурса на лучшую разработку настольной игры- лото на тему</a:t>
            </a:r>
          </a:p>
          <a:p>
            <a:r>
              <a:rPr lang="ru-RU" b="1" dirty="0" smtClean="0"/>
              <a:t>«МОЙ КРАЙ РОДНОЙ-ЯКУТИИ» и ИГРЫ-БРОДИЛИКИ на ТЕМУ ЯКУТСКОЙ СКАЗКИ </a:t>
            </a:r>
            <a:r>
              <a:rPr lang="ru-RU" dirty="0" smtClean="0"/>
              <a:t>(дидактических материалов</a:t>
            </a:r>
          </a:p>
          <a:p>
            <a:r>
              <a:rPr lang="ru-RU" dirty="0" smtClean="0"/>
              <a:t>для детских </a:t>
            </a:r>
            <a:r>
              <a:rPr lang="ru-RU" sz="1400" dirty="0" smtClean="0"/>
              <a:t>ДОШКОЛЬНЫХ УЧЕРЕЖДЕНИЙ И ДЛЯ ИГРЫ РЕБЕНКА В КРУГУ СЕМЬИ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1428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Внедрение методических разработок, игр, 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электронных пособий</a:t>
            </a:r>
            <a:endParaRPr lang="ru-RU" dirty="0"/>
          </a:p>
        </p:txBody>
      </p:sp>
      <p:pic>
        <p:nvPicPr>
          <p:cNvPr id="3" name="Рисунок 2" descr="AjAlcALFWI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1142984"/>
            <a:ext cx="3500462" cy="50006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0496" y="1428736"/>
            <a:ext cx="4857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Диплом – за 1 место во Всероссийском конкурсе</a:t>
            </a:r>
          </a:p>
          <a:p>
            <a:r>
              <a:rPr lang="ru-RU" b="1" dirty="0" smtClean="0"/>
              <a:t>В номинации «Дидактическое пособия руками воспитателя»</a:t>
            </a:r>
          </a:p>
          <a:p>
            <a:r>
              <a:rPr lang="ru-RU" b="1" dirty="0" smtClean="0"/>
              <a:t>Игра </a:t>
            </a:r>
            <a:r>
              <a:rPr lang="ru-RU" b="1" dirty="0" err="1" smtClean="0"/>
              <a:t>ходилка</a:t>
            </a:r>
            <a:r>
              <a:rPr lang="ru-RU" b="1" dirty="0" smtClean="0"/>
              <a:t> «Мой город- Якутск».2018г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XII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Выступления на научно –практически конференциях, 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педчтениях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, семинарах. Проведение открытых занятий НОД, совместных игровой деятельности, мастер классов и др.</a:t>
            </a:r>
            <a:endParaRPr lang="ru-RU" dirty="0"/>
          </a:p>
        </p:txBody>
      </p:sp>
      <p:pic>
        <p:nvPicPr>
          <p:cNvPr id="3" name="Рисунок 2" descr="IMG_20180711_13240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869485">
            <a:off x="239230" y="1082068"/>
            <a:ext cx="1716155" cy="2451650"/>
          </a:xfrm>
          <a:prstGeom prst="rect">
            <a:avLst/>
          </a:prstGeom>
        </p:spPr>
      </p:pic>
      <p:pic>
        <p:nvPicPr>
          <p:cNvPr id="4" name="Рисунок 3" descr="IMG_20180711_1322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72466" y="1169216"/>
            <a:ext cx="2014513" cy="2686017"/>
          </a:xfrm>
          <a:prstGeom prst="rect">
            <a:avLst/>
          </a:prstGeom>
        </p:spPr>
      </p:pic>
      <p:pic>
        <p:nvPicPr>
          <p:cNvPr id="5" name="Рисунок 4" descr="IMG_20180711_13274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28794" y="1571612"/>
            <a:ext cx="2494665" cy="15716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1472" y="4071942"/>
            <a:ext cx="75723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•"/>
            </a:pP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Сертификат  за лучшее выступление на научно-практической конференции  «Взаимодействие  ДОО и  семьи в условиях реализации  ФГОС ДО».19 мая 2017г</a:t>
            </a:r>
          </a:p>
          <a:p>
            <a:pPr marL="285750" indent="-285750">
              <a:buFontTx/>
              <a:buChar char="•"/>
            </a:pP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«Сертификат» за активное участие в семинаре на тему «</a:t>
            </a:r>
            <a:r>
              <a:rPr lang="ru-RU" altLang="ru-RU" sz="16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технологии в ДОУ».Январь2015г</a:t>
            </a:r>
          </a:p>
          <a:p>
            <a:pPr marL="285750" indent="-285750">
              <a:buFontTx/>
              <a:buChar char="•"/>
            </a:pP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Сертификат за активное участие в  городском фестивале  педагогических идей.2018г</a:t>
            </a:r>
          </a:p>
          <a:p>
            <a:pPr marL="285750" indent="-285750">
              <a:buFontTx/>
              <a:buChar char="•"/>
            </a:pPr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Сертификат  участника панельной дискуссии  на тему: «Экосистема одаренного ребенка».2017г</a:t>
            </a:r>
            <a:endParaRPr lang="ru-RU" altLang="ru-RU" sz="1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20180711_13163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500562" y="1214422"/>
            <a:ext cx="2160982" cy="288130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мой 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мой шаблон</Template>
  <TotalTime>6</TotalTime>
  <Words>1188</Words>
  <Application>Microsoft Office PowerPoint</Application>
  <PresentationFormat>Экран (4:3)</PresentationFormat>
  <Paragraphs>135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мой шаблон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2018-11-12T08:59:40Z</dcterms:created>
  <dcterms:modified xsi:type="dcterms:W3CDTF">2018-11-12T09:06:25Z</dcterms:modified>
</cp:coreProperties>
</file>