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A13BC-4982-4BEB-9598-D4E52676758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A509B-78A8-466F-B145-7E024A39F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57818" y="428604"/>
            <a:ext cx="3100382" cy="5857915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34327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http://www.city-pointer.ru/img/82cdd6d0f00a96c5e179083f29db6a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547782" cy="5972389"/>
          </a:xfrm>
          <a:prstGeom prst="rect">
            <a:avLst/>
          </a:prstGeom>
          <a:noFill/>
        </p:spPr>
      </p:pic>
      <p:pic>
        <p:nvPicPr>
          <p:cNvPr id="5" name="Рисунок 4" descr="Безымянный-1.jpg"/>
          <p:cNvPicPr>
            <a:picLocks noChangeAspect="1"/>
          </p:cNvPicPr>
          <p:nvPr/>
        </p:nvPicPr>
        <p:blipFill>
          <a:blip r:embed="rId3"/>
          <a:srcRect l="3912"/>
          <a:stretch>
            <a:fillRect/>
          </a:stretch>
        </p:blipFill>
        <p:spPr>
          <a:xfrm>
            <a:off x="5072066" y="571480"/>
            <a:ext cx="3929058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I:\Артюхова - Трудный день\Артюх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:\Артюхова - Трудный день\babushka-i-vnuk_2797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603307"/>
            <a:ext cx="2128444" cy="2894685"/>
          </a:xfrm>
          <a:prstGeom prst="rect">
            <a:avLst/>
          </a:prstGeom>
          <a:noFill/>
        </p:spPr>
      </p:pic>
      <p:pic>
        <p:nvPicPr>
          <p:cNvPr id="1027" name="Picture 3" descr="I:\Артюхова - Трудный день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643314"/>
            <a:ext cx="1892913" cy="2966127"/>
          </a:xfrm>
          <a:prstGeom prst="rect">
            <a:avLst/>
          </a:prstGeom>
          <a:noFill/>
        </p:spPr>
      </p:pic>
      <p:pic>
        <p:nvPicPr>
          <p:cNvPr id="1028" name="Picture 4" descr="I:\Артюхова - Трудный день\pervoe-sentyabrya_4230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91034"/>
            <a:ext cx="2428892" cy="3081657"/>
          </a:xfrm>
          <a:prstGeom prst="rect">
            <a:avLst/>
          </a:prstGeom>
          <a:noFill/>
        </p:spPr>
      </p:pic>
      <p:pic>
        <p:nvPicPr>
          <p:cNvPr id="1029" name="Picture 5" descr="I:\Артюхова - Трудный день\svetlana_613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643314"/>
            <a:ext cx="1748385" cy="2979249"/>
          </a:xfrm>
          <a:prstGeom prst="rect">
            <a:avLst/>
          </a:prstGeom>
          <a:noFill/>
        </p:spPr>
      </p:pic>
      <p:pic>
        <p:nvPicPr>
          <p:cNvPr id="1030" name="Picture 6" descr="I:\Артюхова - Трудный день\trusiha-rasskazy_6134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89"/>
            <a:ext cx="2398670" cy="3214711"/>
          </a:xfrm>
          <a:prstGeom prst="rect">
            <a:avLst/>
          </a:prstGeom>
          <a:noFill/>
        </p:spPr>
      </p:pic>
      <p:pic>
        <p:nvPicPr>
          <p:cNvPr id="1032" name="Picture 8" descr="http://aura-dione.ru/gallery/images/88740_n-artuhova-portre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65966" y="285728"/>
            <a:ext cx="2001812" cy="3071834"/>
          </a:xfrm>
          <a:prstGeom prst="rect">
            <a:avLst/>
          </a:prstGeom>
          <a:noFill/>
        </p:spPr>
      </p:pic>
      <p:pic>
        <p:nvPicPr>
          <p:cNvPr id="1034" name="Picture 10" descr="https://sheba.spb.ru/bib/img/artyuhova-myach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68" y="285728"/>
            <a:ext cx="2428892" cy="3193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uffinbook.by/media/illustration/E046BB9B4FE0EC2C982DE29CB3DF865636C57BA5C30269E68C854F213BB059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7699"/>
            <a:ext cx="9182100" cy="62103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 Л.Воронкова «Девочка из города»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72206"/>
            <a:ext cx="9144000" cy="785794"/>
          </a:xfrm>
          <a:solidFill>
            <a:srgbClr val="FFFFCC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Д/З написать эссе на тему «Признание в любви», нарисовать портрет мамы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20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 Л.Воронкова «Девочка из города»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Отшумит и умчится любая беда,  Как весенней порою грохочущий гром, Если с вами она, если рядом всегда Человек, на котором держится дом.</dc:title>
  <dc:creator>ZZZ</dc:creator>
  <cp:lastModifiedBy>ZZZ</cp:lastModifiedBy>
  <cp:revision>12</cp:revision>
  <dcterms:created xsi:type="dcterms:W3CDTF">2017-09-21T06:42:19Z</dcterms:created>
  <dcterms:modified xsi:type="dcterms:W3CDTF">2017-09-21T08:42:00Z</dcterms:modified>
</cp:coreProperties>
</file>