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F26F7-1C83-4940-99C8-A4D4F886443C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6CDF5-721F-400E-980F-0500DADE8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88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6CDF5-721F-400E-980F-0500DADE84D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991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4177-C35A-4E1E-BDA8-BC59347E823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00A7-B8B7-43C4-AEE7-EEB7F5358EF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4177-C35A-4E1E-BDA8-BC59347E823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00A7-B8B7-43C4-AEE7-EEB7F5358E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4177-C35A-4E1E-BDA8-BC59347E823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00A7-B8B7-43C4-AEE7-EEB7F5358E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4177-C35A-4E1E-BDA8-BC59347E823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00A7-B8B7-43C4-AEE7-EEB7F5358E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4177-C35A-4E1E-BDA8-BC59347E823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E4700A7-B8B7-43C4-AEE7-EEB7F5358EF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4177-C35A-4E1E-BDA8-BC59347E823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00A7-B8B7-43C4-AEE7-EEB7F5358E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4177-C35A-4E1E-BDA8-BC59347E823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00A7-B8B7-43C4-AEE7-EEB7F5358E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4177-C35A-4E1E-BDA8-BC59347E823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00A7-B8B7-43C4-AEE7-EEB7F5358E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4177-C35A-4E1E-BDA8-BC59347E823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00A7-B8B7-43C4-AEE7-EEB7F5358E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4177-C35A-4E1E-BDA8-BC59347E823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00A7-B8B7-43C4-AEE7-EEB7F5358E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4177-C35A-4E1E-BDA8-BC59347E823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00A7-B8B7-43C4-AEE7-EEB7F5358E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AB74177-C35A-4E1E-BDA8-BC59347E823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4700A7-B8B7-43C4-AEE7-EEB7F5358EF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160239"/>
          </a:xfrm>
        </p:spPr>
        <p:txBody>
          <a:bodyPr/>
          <a:lstStyle/>
          <a:p>
            <a:r>
              <a:rPr lang="ru-RU" dirty="0" smtClean="0"/>
              <a:t>Презентация: «Уж как сон ходил по лавке»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4581128"/>
            <a:ext cx="5256584" cy="1752600"/>
          </a:xfrm>
        </p:spPr>
        <p:txBody>
          <a:bodyPr/>
          <a:lstStyle/>
          <a:p>
            <a:r>
              <a:rPr lang="ru-RU" dirty="0" smtClean="0"/>
              <a:t>Воспитатель: Харченко В.М.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755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869160"/>
            <a:ext cx="7632847" cy="1656184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Познание детьми народной культуры, русского народного творчества, народного фольклора находит отклик в детских сердцах, положительно влияет на эстетическое развитие детей, раскрывает творческие способности каждого </a:t>
            </a:r>
            <a:r>
              <a:rPr lang="ru-RU" sz="2000" dirty="0" smtClean="0"/>
              <a:t>ребенка,</a:t>
            </a:r>
            <a:br>
              <a:rPr lang="ru-RU" sz="2000" dirty="0" smtClean="0"/>
            </a:br>
            <a:r>
              <a:rPr lang="ru-RU" sz="2000" dirty="0" smtClean="0"/>
              <a:t>формирует </a:t>
            </a:r>
            <a:r>
              <a:rPr lang="ru-RU" sz="2000" dirty="0"/>
              <a:t>общую духовную культуру.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5776" y="980728"/>
            <a:ext cx="4104456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947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2962672" cy="468052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       </a:t>
            </a:r>
            <a:r>
              <a:rPr lang="ru-RU" sz="2400" dirty="0" smtClean="0"/>
              <a:t>Ой, люли –люли-</a:t>
            </a:r>
            <a:r>
              <a:rPr lang="ru-RU" sz="2400" dirty="0" err="1" smtClean="0"/>
              <a:t>люленьки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smtClean="0"/>
              <a:t>Прилетели гуленьки.</a:t>
            </a:r>
            <a:br>
              <a:rPr lang="ru-RU" sz="2400" dirty="0" smtClean="0"/>
            </a:br>
            <a:r>
              <a:rPr lang="ru-RU" sz="2400" dirty="0" smtClean="0"/>
              <a:t>  Сели возле </a:t>
            </a:r>
            <a:r>
              <a:rPr lang="ru-RU" sz="2400" dirty="0" err="1" smtClean="0"/>
              <a:t>люленьки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smtClean="0"/>
              <a:t>     Стали колыбель качать,</a:t>
            </a:r>
            <a:br>
              <a:rPr lang="ru-RU" sz="2400" dirty="0" smtClean="0"/>
            </a:br>
            <a:r>
              <a:rPr lang="ru-RU" sz="2400" dirty="0" smtClean="0"/>
              <a:t>     Стали сказку сказывать.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3968" y="2276872"/>
            <a:ext cx="424847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327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"Мы вам спляшем от души, ах как ложки хороши..."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27784" y="2132857"/>
            <a:ext cx="424847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18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052736"/>
            <a:ext cx="4114800" cy="36004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Баю-баю-</a:t>
            </a:r>
            <a:r>
              <a:rPr lang="ru-RU" sz="2400" dirty="0" err="1" smtClean="0"/>
              <a:t>баюшок</a:t>
            </a:r>
            <a:r>
              <a:rPr lang="ru-RU" sz="2400" dirty="0" smtClean="0"/>
              <a:t>, </a:t>
            </a:r>
            <a:br>
              <a:rPr lang="ru-RU" sz="2400" dirty="0" smtClean="0"/>
            </a:br>
            <a:r>
              <a:rPr lang="ru-RU" sz="2400" dirty="0" smtClean="0"/>
              <a:t> в огороде петушок,</a:t>
            </a:r>
            <a:br>
              <a:rPr lang="ru-RU" sz="2400" dirty="0" smtClean="0"/>
            </a:br>
            <a:r>
              <a:rPr lang="ru-RU" sz="2400" dirty="0" smtClean="0"/>
              <a:t>Петя громко поёт, </a:t>
            </a:r>
            <a:br>
              <a:rPr lang="ru-RU" sz="2400" dirty="0" smtClean="0"/>
            </a:br>
            <a:r>
              <a:rPr lang="ru-RU" sz="2400" dirty="0" smtClean="0"/>
              <a:t>    Маше спать не даёт</a:t>
            </a:r>
            <a:br>
              <a:rPr lang="ru-RU" sz="2400" dirty="0" smtClean="0"/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1600" y="1628800"/>
            <a:ext cx="3744416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177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91680" y="5301208"/>
            <a:ext cx="5472608" cy="13681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Украсим Маше одеяльце</a:t>
            </a:r>
            <a:endParaRPr lang="ru-RU" sz="2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67745" y="1412776"/>
            <a:ext cx="468052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863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3744416" cy="2160240"/>
          </a:xfrm>
        </p:spPr>
        <p:txBody>
          <a:bodyPr>
            <a:noAutofit/>
          </a:bodyPr>
          <a:lstStyle/>
          <a:p>
            <a:r>
              <a:rPr lang="ru-RU" sz="2400" dirty="0" smtClean="0"/>
              <a:t> "Уж как сон ходил по лавке,  </a:t>
            </a:r>
            <a:br>
              <a:rPr lang="ru-RU" sz="2400" dirty="0" smtClean="0"/>
            </a:br>
            <a:r>
              <a:rPr lang="ru-RU" sz="2400" dirty="0" smtClean="0"/>
              <a:t>Дрема по полю брела.</a:t>
            </a:r>
            <a:br>
              <a:rPr lang="ru-RU" sz="2400" dirty="0" smtClean="0"/>
            </a:br>
            <a:r>
              <a:rPr lang="ru-RU" sz="2400" dirty="0" smtClean="0"/>
              <a:t> Дрема по полю брела,  </a:t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  К Маше в спаленку зашла....."</a:t>
            </a:r>
            <a:endParaRPr lang="ru-RU" sz="24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5576" y="3429000"/>
            <a:ext cx="360040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20072" y="1628800"/>
            <a:ext cx="3606552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10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82</TotalTime>
  <Words>79</Words>
  <Application>Microsoft Office PowerPoint</Application>
  <PresentationFormat>Экран (4:3)</PresentationFormat>
  <Paragraphs>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Презентация: «Уж как сон ходил по лавке»</vt:lpstr>
      <vt:lpstr>Познание детьми народной культуры, русского народного творчества, народного фольклора находит отклик в детских сердцах, положительно влияет на эстетическое развитие детей, раскрывает творческие способности каждого ребенка, формирует общую духовную культуру. </vt:lpstr>
      <vt:lpstr>       Ой, люли –люли-люленьки, Прилетели гуленьки.   Сели возле люленьки,      Стали колыбель качать,      Стали сказку сказывать. </vt:lpstr>
      <vt:lpstr>"Мы вам спляшем от души, ах как ложки хороши..." </vt:lpstr>
      <vt:lpstr>Баю-баю-баюшок,   в огороде петушок, Петя громко поёт,      Маше спать не даёт </vt:lpstr>
      <vt:lpstr>Украсим Маше одеяльце</vt:lpstr>
      <vt:lpstr> "Уж как сон ходил по лавке,   Дрема по полю брела.  Дрема по полю брела,      К Маше в спаленку зашла....."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Презентация: «Уж как сон ходил по лавке»</dc:title>
  <dc:creator>Вера</dc:creator>
  <cp:lastModifiedBy>Вера</cp:lastModifiedBy>
  <cp:revision>12</cp:revision>
  <dcterms:created xsi:type="dcterms:W3CDTF">2018-11-12T15:43:40Z</dcterms:created>
  <dcterms:modified xsi:type="dcterms:W3CDTF">2018-11-12T17:33:08Z</dcterms:modified>
</cp:coreProperties>
</file>