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74" r:id="rId5"/>
    <p:sldId id="260" r:id="rId6"/>
    <p:sldId id="267" r:id="rId7"/>
    <p:sldId id="268" r:id="rId8"/>
    <p:sldId id="269" r:id="rId9"/>
    <p:sldId id="261" r:id="rId10"/>
    <p:sldId id="277" r:id="rId11"/>
    <p:sldId id="262" r:id="rId12"/>
    <p:sldId id="275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22553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Речевое развитие. Развитие речи.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НОД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«Рассматривание иллюстраций В.Васнецова  «Богатыри»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8064" y="4429133"/>
            <a:ext cx="3538736" cy="1520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Воспитатель : Сычева Людмила Александровна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Picture 2" descr="C:\Users\Домашний.123a\Downloads\васнецо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143116"/>
            <a:ext cx="4730179" cy="399220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perspectiveHeroicExtremeRightFacing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im0-tub-ru.yandex.net/i?id=96339a11efbd0405139d5da04dfaf9d1&amp;n=33&amp;h=215&amp;w=2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73989"/>
          </a:xfrm>
          <a:prstGeom prst="rect">
            <a:avLst/>
          </a:prstGeom>
          <a:noFill/>
        </p:spPr>
      </p:pic>
      <p:pic>
        <p:nvPicPr>
          <p:cNvPr id="3" name="Picture 2" descr="C:\Users\Домашний.123a\Downloads\святогор.cg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9" y="357166"/>
            <a:ext cx="4791745" cy="62865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омашний.123a\Downloads\святогор богатыр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77890"/>
            <a:ext cx="8143932" cy="615422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7oom.ru/powerpoint/fon-dlya-prezentacii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0881"/>
          </a:xfrm>
          <a:prstGeom prst="rect">
            <a:avLst/>
          </a:prstGeom>
          <a:noFill/>
        </p:spPr>
      </p:pic>
      <p:pic>
        <p:nvPicPr>
          <p:cNvPr id="3" name="Picture 2" descr="C:\Users\Домашний.123a\Downloads\свято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4572032" cy="60007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7030A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shkolnye-prezentacii.ru/wp-content/uploads/2014/07/shablony-dlya-prezentacii045.jpgSlid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3" name="Picture 2" descr="C:\Users\Домашний.123a\Downloads\буря богатыр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85728"/>
            <a:ext cx="4429156" cy="6352019"/>
          </a:xfrm>
          <a:prstGeom prst="roundRect">
            <a:avLst>
              <a:gd name="adj" fmla="val 16667"/>
            </a:avLst>
          </a:prstGeom>
          <a:ln w="762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ашний.123a\Downloads\кар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116" y="584578"/>
            <a:ext cx="8530164" cy="541619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ашний.123a\Downloads\древняя рус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blackGray">
          <a:xfrm>
            <a:off x="380971" y="267868"/>
            <a:ext cx="8405872" cy="63044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urspresent.ru/uploads/fon-present/1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88640"/>
            <a:ext cx="8642055" cy="6408712"/>
          </a:xfrm>
          <a:prstGeom prst="rect">
            <a:avLst/>
          </a:prstGeom>
          <a:noFill/>
        </p:spPr>
      </p:pic>
      <p:pic>
        <p:nvPicPr>
          <p:cNvPr id="3" name="Picture 2" descr="C:\Users\Домашний.123a\Downloads\богатырь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548680"/>
            <a:ext cx="3454085" cy="568863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ашний.123a\Downloads\васнец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474" y="357166"/>
            <a:ext cx="8398368" cy="621510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Домашний.123a\Downloads\никита кожемя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428604"/>
            <a:ext cx="8310620" cy="623296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Домашний.123a\Downloads\никита и зм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853" y="428604"/>
            <a:ext cx="8364082" cy="600079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Домашний.123a\Downloads\змей ввод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8052410" cy="60339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машний.123a\Downloads\мику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21" y="428602"/>
            <a:ext cx="8096308" cy="607223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11</Words>
  <Application>Microsoft Office PowerPoint</Application>
  <PresentationFormat>Экран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Речевое развитие. Развитие речи.  НОД «Рассматривание иллюстраций В.Васнецова  «Богатыри»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8</cp:revision>
  <dcterms:created xsi:type="dcterms:W3CDTF">2017-02-08T03:31:28Z</dcterms:created>
  <dcterms:modified xsi:type="dcterms:W3CDTF">2018-11-12T09:05:51Z</dcterms:modified>
</cp:coreProperties>
</file>