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43000" y="1371600"/>
            <a:ext cx="259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Стихи, загадки и пословицы о труде</a:t>
            </a:r>
          </a:p>
          <a:p>
            <a:r>
              <a:rPr lang="ru-RU" sz="2800" b="1" i="1" dirty="0" smtClean="0">
                <a:latin typeface="Georgia" pitchFamily="18" charset="0"/>
              </a:rPr>
              <a:t> для самых маленьких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      Веселая </a:t>
            </a:r>
            <a:r>
              <a:rPr lang="ru-RU" b="1" dirty="0" smtClean="0">
                <a:latin typeface="Georgia" pitchFamily="18" charset="0"/>
              </a:rPr>
              <a:t>работа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Папа для мамы сажает цветок.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Мама для бабушки вяжет платок.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Бабушка гладит Катины платья.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Катя стирает панамки для братьев.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Братья для всех мастерят самолет.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Весело в доме работа идет.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почему? Это дело понятное: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Весело делать.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Друг другу приятное. </a:t>
            </a:r>
            <a:endParaRPr lang="ru-RU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            Б</a:t>
            </a:r>
            <a:r>
              <a:rPr lang="ru-RU" i="1" dirty="0" smtClean="0">
                <a:latin typeface="Georgia" pitchFamily="18" charset="0"/>
              </a:rPr>
              <a:t>. Белова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1143000"/>
            <a:ext cx="323357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           Пчелка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Залетела к нам пчела.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У оконного стекла.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Кружится, старается.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Улететь пытается.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Да не получается!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 дружить хочу с пчелою.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 ей форточку открою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Улетай-ка на свободу.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Принеси-ка на лапках меду.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          Помощник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Мама усталой с работы придет,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Маме и дома хватает забот.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Веник возьму я и пол подмету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Дров наколю и сложу под плиту.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Свежей воды принесу два ведра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Ну а теперь за уроки пора!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Мама сегодня с работы придет.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Будет у мамы по меньше хлопот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              </a:t>
            </a:r>
            <a:r>
              <a:rPr lang="ru-RU" i="1" dirty="0" smtClean="0">
                <a:latin typeface="Georgia" pitchFamily="18" charset="0"/>
              </a:rPr>
              <a:t>П. </a:t>
            </a:r>
            <a:r>
              <a:rPr lang="ru-RU" i="1" dirty="0" err="1" smtClean="0">
                <a:latin typeface="Georgia" pitchFamily="18" charset="0"/>
              </a:rPr>
              <a:t>Жанэ</a:t>
            </a:r>
            <a:endParaRPr lang="ru-RU" i="1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1" y="1143000"/>
            <a:ext cx="304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      Не </a:t>
            </a:r>
            <a:r>
              <a:rPr lang="ru-RU" b="1" dirty="0" smtClean="0">
                <a:latin typeface="Georgia" pitchFamily="18" charset="0"/>
              </a:rPr>
              <a:t>мешайте мне </a:t>
            </a:r>
            <a:r>
              <a:rPr lang="ru-RU" b="1" dirty="0" smtClean="0">
                <a:latin typeface="Georgia" pitchFamily="18" charset="0"/>
              </a:rPr>
              <a:t>         трудится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Не мешайте мне работать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 водицы притащу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Из колодезной водицей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Всех, конечно, угощу.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Пейте, пейте!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Не жалейте!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хотите в лейку лейте –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Поживайте огород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Он ведь тоже воду пьет!</a:t>
            </a:r>
          </a:p>
          <a:p>
            <a:endParaRPr lang="ru-RU" b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        Пословицы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“Без труда не вытащишь и рыбку из пруда”</a:t>
            </a:r>
          </a:p>
          <a:p>
            <a:r>
              <a:rPr lang="ru-RU" dirty="0" smtClean="0">
                <a:latin typeface="Georgia" pitchFamily="18" charset="0"/>
              </a:rPr>
              <a:t>“Что посеешь, то и пожнешь”</a:t>
            </a:r>
          </a:p>
          <a:p>
            <a:r>
              <a:rPr lang="ru-RU" dirty="0" smtClean="0">
                <a:latin typeface="Georgia" pitchFamily="18" charset="0"/>
              </a:rPr>
              <a:t>“Труд земледельца велик и почетен”</a:t>
            </a:r>
          </a:p>
          <a:p>
            <a:r>
              <a:rPr lang="ru-RU" dirty="0" smtClean="0">
                <a:latin typeface="Georgia" pitchFamily="18" charset="0"/>
              </a:rPr>
              <a:t>“Весенний день – год кормит”</a:t>
            </a:r>
          </a:p>
          <a:p>
            <a:r>
              <a:rPr lang="ru-RU" dirty="0" smtClean="0">
                <a:latin typeface="Georgia" pitchFamily="18" charset="0"/>
              </a:rPr>
              <a:t>“Нет хлеба, так нет и обеда”</a:t>
            </a:r>
          </a:p>
          <a:p>
            <a:r>
              <a:rPr lang="ru-RU" dirty="0" smtClean="0">
                <a:latin typeface="Georgia" pitchFamily="18" charset="0"/>
              </a:rPr>
              <a:t>“Труд – всему отец”</a:t>
            </a:r>
          </a:p>
          <a:p>
            <a:r>
              <a:rPr lang="ru-RU" dirty="0" smtClean="0">
                <a:latin typeface="Georgia" pitchFamily="18" charset="0"/>
              </a:rPr>
              <a:t>“Работа трудна, да трудовой хлеб слаще меда”</a:t>
            </a:r>
          </a:p>
          <a:p>
            <a:r>
              <a:rPr lang="ru-RU" dirty="0" smtClean="0">
                <a:latin typeface="Georgia" pitchFamily="18" charset="0"/>
              </a:rPr>
              <a:t>“Кто работает, тот и хлеба поест”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1" y="990600"/>
            <a:ext cx="3048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/>
              <a:t>“</a:t>
            </a:r>
            <a:r>
              <a:rPr lang="ru-RU" dirty="0" smtClean="0"/>
              <a:t>Труд, труд и еще раз труд – вот где огромное богатство”</a:t>
            </a:r>
          </a:p>
          <a:p>
            <a:r>
              <a:rPr lang="ru-RU" dirty="0" smtClean="0"/>
              <a:t>“Только труд кормит человека”</a:t>
            </a:r>
          </a:p>
          <a:p>
            <a:r>
              <a:rPr lang="ru-RU" dirty="0" smtClean="0"/>
              <a:t>“Без труда нет и покоя”</a:t>
            </a:r>
          </a:p>
          <a:p>
            <a:r>
              <a:rPr lang="ru-RU" dirty="0" smtClean="0"/>
              <a:t>“Без труда нет жизни на земле”</a:t>
            </a:r>
          </a:p>
          <a:p>
            <a:r>
              <a:rPr lang="ru-RU" dirty="0" smtClean="0"/>
              <a:t>“Друг сделал – телу легче, сам сделал – душе легче”</a:t>
            </a:r>
          </a:p>
          <a:p>
            <a:r>
              <a:rPr lang="ru-RU" dirty="0" smtClean="0"/>
              <a:t>“Начало работы терпкое, конец же сладок”</a:t>
            </a:r>
          </a:p>
          <a:p>
            <a:r>
              <a:rPr lang="ru-RU" dirty="0" smtClean="0"/>
              <a:t>“Труд и терпение превращаются в золото”</a:t>
            </a:r>
          </a:p>
          <a:p>
            <a:r>
              <a:rPr lang="ru-RU" dirty="0" smtClean="0"/>
              <a:t>“На дне терпения оседает золото”</a:t>
            </a:r>
          </a:p>
          <a:p>
            <a:endParaRPr lang="ru-RU" b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“</a:t>
            </a:r>
            <a:r>
              <a:rPr lang="ru-RU" dirty="0" smtClean="0">
                <a:latin typeface="Georgia" pitchFamily="18" charset="0"/>
              </a:rPr>
              <a:t>Кто, согревшись, бросает шубу, а насытившись – хлеб, тот глуп”</a:t>
            </a:r>
          </a:p>
          <a:p>
            <a:r>
              <a:rPr lang="ru-RU" dirty="0" smtClean="0">
                <a:latin typeface="Georgia" pitchFamily="18" charset="0"/>
              </a:rPr>
              <a:t>“Хозяин земли тот, кто ее пашет”</a:t>
            </a:r>
          </a:p>
          <a:p>
            <a:r>
              <a:rPr lang="ru-RU" dirty="0" smtClean="0">
                <a:latin typeface="Georgia" pitchFamily="18" charset="0"/>
              </a:rPr>
              <a:t>“Пока спина взмокнет – поле не вспашешь”</a:t>
            </a:r>
          </a:p>
          <a:p>
            <a:r>
              <a:rPr lang="ru-RU" dirty="0" smtClean="0">
                <a:latin typeface="Georgia" pitchFamily="18" charset="0"/>
              </a:rPr>
              <a:t>“Любишь почет – люби и труд”</a:t>
            </a:r>
          </a:p>
          <a:p>
            <a:r>
              <a:rPr lang="ru-RU" dirty="0" smtClean="0">
                <a:latin typeface="Georgia" pitchFamily="18" charset="0"/>
              </a:rPr>
              <a:t>“Ценят не папаху и не слова, а каждодневные дела”</a:t>
            </a:r>
          </a:p>
          <a:p>
            <a:r>
              <a:rPr lang="ru-RU" dirty="0" smtClean="0">
                <a:latin typeface="Georgia" pitchFamily="18" charset="0"/>
              </a:rPr>
              <a:t>“Лежа на спине, волк добычи не схватит”</a:t>
            </a:r>
          </a:p>
          <a:p>
            <a:r>
              <a:rPr lang="ru-RU" dirty="0" smtClean="0">
                <a:latin typeface="Georgia" pitchFamily="18" charset="0"/>
              </a:rPr>
              <a:t>“Мечтой о меде, не ощутишь сладости во рту”</a:t>
            </a:r>
          </a:p>
          <a:p>
            <a:r>
              <a:rPr lang="ru-RU" dirty="0" smtClean="0">
                <a:latin typeface="Georgia" pitchFamily="18" charset="0"/>
              </a:rPr>
              <a:t>“Не топор тешет, а плотник”</a:t>
            </a:r>
          </a:p>
          <a:p>
            <a:r>
              <a:rPr lang="ru-RU" dirty="0" smtClean="0">
                <a:latin typeface="Georgia" pitchFamily="18" charset="0"/>
              </a:rPr>
              <a:t>“Терпенье и труд все перетрут”</a:t>
            </a: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1" y="914400"/>
            <a:ext cx="3048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“</a:t>
            </a:r>
            <a:r>
              <a:rPr lang="ru-RU" dirty="0" smtClean="0">
                <a:latin typeface="Georgia" pitchFamily="18" charset="0"/>
              </a:rPr>
              <a:t>Труд человека кормит, а лень портит”</a:t>
            </a:r>
          </a:p>
          <a:p>
            <a:r>
              <a:rPr lang="ru-RU" dirty="0" smtClean="0">
                <a:latin typeface="Georgia" pitchFamily="18" charset="0"/>
              </a:rPr>
              <a:t>“Ремесло, есть не просит, а само кормит”</a:t>
            </a:r>
          </a:p>
          <a:p>
            <a:r>
              <a:rPr lang="ru-RU" dirty="0" smtClean="0">
                <a:latin typeface="Georgia" pitchFamily="18" charset="0"/>
              </a:rPr>
              <a:t>“Хочешь, есть калачи, не сиди на печи”</a:t>
            </a:r>
          </a:p>
          <a:p>
            <a:r>
              <a:rPr lang="ru-RU" dirty="0" smtClean="0">
                <a:latin typeface="Georgia" pitchFamily="18" charset="0"/>
              </a:rPr>
              <a:t>“Недаром говориться, что дело мастера боится”</a:t>
            </a:r>
          </a:p>
          <a:p>
            <a:r>
              <a:rPr lang="ru-RU" dirty="0" smtClean="0">
                <a:latin typeface="Georgia" pitchFamily="18" charset="0"/>
              </a:rPr>
              <a:t>“Руки делают, а голова отвечает”</a:t>
            </a:r>
          </a:p>
          <a:p>
            <a:r>
              <a:rPr lang="ru-RU" dirty="0" smtClean="0">
                <a:latin typeface="Georgia" pitchFamily="18" charset="0"/>
              </a:rPr>
              <a:t>“Маленькое дело лучше большого безделья”</a:t>
            </a:r>
          </a:p>
          <a:p>
            <a:r>
              <a:rPr lang="ru-RU" dirty="0" smtClean="0">
                <a:latin typeface="Georgia" pitchFamily="18" charset="0"/>
              </a:rPr>
              <a:t>“Любишь кататься – люби саночки возить”</a:t>
            </a:r>
          </a:p>
          <a:p>
            <a:r>
              <a:rPr lang="ru-RU" dirty="0" smtClean="0">
                <a:latin typeface="Georgia" pitchFamily="18" charset="0"/>
              </a:rPr>
              <a:t>“Делом спеши, да людей не смеши”</a:t>
            </a:r>
          </a:p>
          <a:p>
            <a:r>
              <a:rPr lang="ru-RU" dirty="0" smtClean="0">
                <a:latin typeface="Georgia" pitchFamily="18" charset="0"/>
              </a:rPr>
              <a:t>“Кончил дело – гуляй смело”</a:t>
            </a:r>
          </a:p>
          <a:p>
            <a:endParaRPr lang="ru-RU" dirty="0" smtClean="0"/>
          </a:p>
          <a:p>
            <a:endParaRPr lang="ru-RU" b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“Не </a:t>
            </a:r>
            <a:r>
              <a:rPr lang="ru-RU" dirty="0" smtClean="0">
                <a:latin typeface="Georgia" pitchFamily="18" charset="0"/>
              </a:rPr>
              <a:t>ошибается тот, кто ничего не делает”</a:t>
            </a:r>
          </a:p>
          <a:p>
            <a:r>
              <a:rPr lang="ru-RU" dirty="0" smtClean="0">
                <a:latin typeface="Georgia" pitchFamily="18" charset="0"/>
              </a:rPr>
              <a:t>“Веселись, играй, да дело знай”</a:t>
            </a:r>
          </a:p>
          <a:p>
            <a:r>
              <a:rPr lang="ru-RU" dirty="0" smtClean="0">
                <a:latin typeface="Georgia" pitchFamily="18" charset="0"/>
              </a:rPr>
              <a:t>“Берись дружно – и не будет грустно”</a:t>
            </a:r>
          </a:p>
          <a:p>
            <a:r>
              <a:rPr lang="ru-RU" dirty="0" smtClean="0">
                <a:latin typeface="Georgia" pitchFamily="18" charset="0"/>
              </a:rPr>
              <a:t>“Дела на вершок, а слов с мешок”</a:t>
            </a:r>
          </a:p>
          <a:p>
            <a:r>
              <a:rPr lang="ru-RU" dirty="0" smtClean="0">
                <a:latin typeface="Georgia" pitchFamily="18" charset="0"/>
              </a:rPr>
              <a:t>“Кто любит трудиться, тому на месте не сидится”</a:t>
            </a:r>
          </a:p>
          <a:p>
            <a:r>
              <a:rPr lang="ru-RU" dirty="0" smtClean="0">
                <a:latin typeface="Georgia" pitchFamily="18" charset="0"/>
              </a:rPr>
              <a:t>“Землю красит солнце, а человека – труд”</a:t>
            </a:r>
          </a:p>
          <a:p>
            <a:r>
              <a:rPr lang="ru-RU" dirty="0" smtClean="0">
                <a:latin typeface="Georgia" pitchFamily="18" charset="0"/>
              </a:rPr>
              <a:t>“Птицу узнают в полете, человека – в работе”</a:t>
            </a:r>
          </a:p>
          <a:p>
            <a:r>
              <a:rPr lang="ru-RU" dirty="0" smtClean="0">
                <a:latin typeface="Georgia" pitchFamily="18" charset="0"/>
              </a:rPr>
              <a:t>“На работу боком, а с работы скоком”</a:t>
            </a: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914400"/>
            <a:ext cx="3200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“Работай </a:t>
            </a:r>
            <a:r>
              <a:rPr lang="ru-RU" dirty="0" smtClean="0">
                <a:latin typeface="Georgia" pitchFamily="18" charset="0"/>
              </a:rPr>
              <a:t>до поту, поешь в охоту”</a:t>
            </a:r>
          </a:p>
          <a:p>
            <a:r>
              <a:rPr lang="ru-RU" dirty="0" smtClean="0">
                <a:latin typeface="Georgia" pitchFamily="18" charset="0"/>
              </a:rPr>
              <a:t>“Яблоню любят плодовитую, а человека деловитого”</a:t>
            </a:r>
          </a:p>
          <a:p>
            <a:r>
              <a:rPr lang="ru-RU" dirty="0" smtClean="0">
                <a:latin typeface="Georgia" pitchFamily="18" charset="0"/>
              </a:rPr>
              <a:t>“Не умеют, есть – худеют, не умеют работать – беднеют”</a:t>
            </a:r>
          </a:p>
          <a:p>
            <a:r>
              <a:rPr lang="ru-RU" dirty="0" smtClean="0">
                <a:latin typeface="Georgia" pitchFamily="18" charset="0"/>
              </a:rPr>
              <a:t>“Не поющий на пахоте, зимой воет”</a:t>
            </a:r>
          </a:p>
          <a:p>
            <a:r>
              <a:rPr lang="ru-RU" dirty="0" smtClean="0">
                <a:latin typeface="Georgia" pitchFamily="18" charset="0"/>
              </a:rPr>
              <a:t>“Летом умирай в поле, зимой – дома”</a:t>
            </a:r>
          </a:p>
          <a:p>
            <a:r>
              <a:rPr lang="ru-RU" dirty="0" smtClean="0">
                <a:latin typeface="Georgia" pitchFamily="18" charset="0"/>
              </a:rPr>
              <a:t>“Бегство лечит от страха, работа от бедности”</a:t>
            </a:r>
          </a:p>
          <a:p>
            <a:r>
              <a:rPr lang="ru-RU" dirty="0" smtClean="0">
                <a:latin typeface="Georgia" pitchFamily="18" charset="0"/>
              </a:rPr>
              <a:t>“Лодырь богатеет мечтами – работяга, встав, идет на работу”</a:t>
            </a:r>
          </a:p>
          <a:p>
            <a:endParaRPr lang="ru-RU" dirty="0" smtClean="0"/>
          </a:p>
          <a:p>
            <a:endParaRPr lang="ru-RU" b="1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      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       Загадки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За околицей станичной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Между рощей и рекой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Начинается пшеничный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Ярко-бронзовый прибор. </a:t>
            </a:r>
            <a:r>
              <a:rPr lang="ru-RU" i="1" dirty="0" smtClean="0">
                <a:latin typeface="Georgia" pitchFamily="18" charset="0"/>
              </a:rPr>
              <a:t>(Пшеничное поле)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Рос сперва на воле, в поле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Летом цвел и колосился,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когда обмолотили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Он в зерно вдруг превратился.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Из зерна – в муку и тесто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Вырос он, под синим небом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И пришел на стол он</a:t>
            </a:r>
            <a:r>
              <a:rPr lang="ru-RU" i="1" dirty="0" smtClean="0">
                <a:latin typeface="Georgia" pitchFamily="18" charset="0"/>
              </a:rPr>
              <a:t>... (Хлеб)</a:t>
            </a:r>
            <a:endParaRPr lang="ru-RU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1143000"/>
            <a:ext cx="314861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Вырос </a:t>
            </a:r>
            <a:r>
              <a:rPr lang="ru-RU" dirty="0" smtClean="0">
                <a:latin typeface="Georgia" pitchFamily="18" charset="0"/>
              </a:rPr>
              <a:t>в поле дом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Полон дом зерном. </a:t>
            </a:r>
            <a:r>
              <a:rPr lang="ru-RU" i="1" dirty="0" smtClean="0">
                <a:latin typeface="Georgia" pitchFamily="18" charset="0"/>
              </a:rPr>
              <a:t>(Колос)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Не лошадь, не вол,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Да плуг повел</a:t>
            </a:r>
            <a:r>
              <a:rPr lang="ru-RU" i="1" dirty="0" smtClean="0">
                <a:latin typeface="Georgia" pitchFamily="18" charset="0"/>
              </a:rPr>
              <a:t>. (Трактор</a:t>
            </a:r>
            <a:r>
              <a:rPr lang="ru-RU" dirty="0" smtClean="0">
                <a:latin typeface="Georgia" pitchFamily="18" charset="0"/>
              </a:rPr>
              <a:t>)</a:t>
            </a:r>
          </a:p>
          <a:p>
            <a:r>
              <a:rPr lang="ru-RU" dirty="0" smtClean="0">
                <a:latin typeface="Georgia" pitchFamily="18" charset="0"/>
              </a:rPr>
              <a:t>В огороде у дорожки стоит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Солнышко на ножке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Только желтые лучи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У него горячи. </a:t>
            </a:r>
            <a:r>
              <a:rPr lang="ru-RU" i="1" dirty="0" smtClean="0">
                <a:latin typeface="Georgia" pitchFamily="18" charset="0"/>
              </a:rPr>
              <a:t>(Подсолнух</a:t>
            </a:r>
            <a:r>
              <a:rPr lang="ru-RU" i="1" dirty="0" smtClean="0">
                <a:latin typeface="Georgia" pitchFamily="18" charset="0"/>
              </a:rPr>
              <a:t>)</a:t>
            </a:r>
          </a:p>
          <a:p>
            <a:r>
              <a:rPr lang="ru-RU" dirty="0" smtClean="0">
                <a:latin typeface="Georgia" pitchFamily="18" charset="0"/>
              </a:rPr>
              <a:t>Вырастаю всем на диво –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Высока, стройна, красива,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Прячу в светлые перчатки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Золотистые початки.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Пусть не слаще я арбуза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Но сытней, я ... </a:t>
            </a:r>
            <a:r>
              <a:rPr lang="ru-RU" i="1" dirty="0" smtClean="0">
                <a:latin typeface="Georgia" pitchFamily="18" charset="0"/>
              </a:rPr>
              <a:t>(Кукуруза)</a:t>
            </a:r>
            <a:endParaRPr lang="ru-RU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7244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304800" y="228600"/>
            <a:ext cx="4114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43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906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Ты </a:t>
            </a:r>
            <a:r>
              <a:rPr lang="ru-RU" dirty="0" smtClean="0">
                <a:latin typeface="Georgia" pitchFamily="18" charset="0"/>
              </a:rPr>
              <a:t>не клюй меня дружок,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Голосистый петушок.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 землю теплую уйду,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 верху колоском взойду.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 нем тогда таких, как я,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Будет целая семья. </a:t>
            </a:r>
            <a:r>
              <a:rPr lang="ru-RU" i="1" dirty="0" smtClean="0">
                <a:latin typeface="Georgia" pitchFamily="18" charset="0"/>
              </a:rPr>
              <a:t>(Зерно)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Ходит с края да на край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Режет черный каравай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Сзади ходит другой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Сыплет солью золотой</a:t>
            </a:r>
            <a:r>
              <a:rPr lang="ru-RU" i="1" dirty="0" smtClean="0">
                <a:latin typeface="Georgia" pitchFamily="18" charset="0"/>
              </a:rPr>
              <a:t>. (Трактор, сеялка, зерно</a:t>
            </a:r>
            <a:r>
              <a:rPr lang="ru-RU" i="1" dirty="0" smtClean="0">
                <a:latin typeface="Georgia" pitchFamily="18" charset="0"/>
              </a:rPr>
              <a:t>)</a:t>
            </a:r>
          </a:p>
          <a:p>
            <a:r>
              <a:rPr lang="ru-RU" dirty="0" smtClean="0">
                <a:latin typeface="Georgia" pitchFamily="18" charset="0"/>
              </a:rPr>
              <a:t>Золотист он и усат, в ста карманах – сто ребят</a:t>
            </a:r>
            <a:r>
              <a:rPr lang="ru-RU" i="1" dirty="0" smtClean="0">
                <a:latin typeface="Georgia" pitchFamily="18" charset="0"/>
              </a:rPr>
              <a:t>. (Колос)</a:t>
            </a:r>
            <a:endParaRPr lang="ru-RU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1" y="914400"/>
            <a:ext cx="3124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В </a:t>
            </a:r>
            <a:r>
              <a:rPr lang="ru-RU" dirty="0" smtClean="0">
                <a:latin typeface="Georgia" pitchFamily="18" charset="0"/>
              </a:rPr>
              <a:t>поле сеют и растят,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Убирают, сыплют в склад.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И на хлеб идет оно,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зовут его... </a:t>
            </a:r>
            <a:r>
              <a:rPr lang="ru-RU" i="1" dirty="0" smtClean="0">
                <a:latin typeface="Georgia" pitchFamily="18" charset="0"/>
              </a:rPr>
              <a:t>(Зерно)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Широко, а не море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Золото, а не деньги,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Сегодня на земле,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завтра - на столе. </a:t>
            </a:r>
            <a:r>
              <a:rPr lang="ru-RU" i="1" dirty="0" smtClean="0">
                <a:latin typeface="Georgia" pitchFamily="18" charset="0"/>
              </a:rPr>
              <a:t>(Хлеб)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Из земли сама я вырастала,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 воздухе детишек воспитала. </a:t>
            </a:r>
            <a:r>
              <a:rPr lang="ru-RU" i="1" dirty="0" smtClean="0">
                <a:latin typeface="Georgia" pitchFamily="18" charset="0"/>
              </a:rPr>
              <a:t>(Рожь, пшеница)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Высокая девица,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Тонка, длинна нога,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Зеленая косица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Скрывает жемчуга. </a:t>
            </a:r>
            <a:r>
              <a:rPr lang="ru-RU" i="1" dirty="0" smtClean="0">
                <a:latin typeface="Georgia" pitchFamily="18" charset="0"/>
              </a:rPr>
              <a:t>(Кукуруза)</a:t>
            </a:r>
            <a:endParaRPr lang="ru-RU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533</Words>
  <Application>Microsoft Office PowerPoint</Application>
  <PresentationFormat>Экран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</cp:lastModifiedBy>
  <cp:revision>4</cp:revision>
  <dcterms:modified xsi:type="dcterms:W3CDTF">2018-11-01T03:17:56Z</dcterms:modified>
</cp:coreProperties>
</file>