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0" r:id="rId2"/>
    <p:sldId id="271" r:id="rId3"/>
    <p:sldId id="266" r:id="rId4"/>
    <p:sldId id="273" r:id="rId5"/>
    <p:sldId id="268" r:id="rId6"/>
    <p:sldId id="272" r:id="rId7"/>
    <p:sldId id="258" r:id="rId8"/>
    <p:sldId id="260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49" autoAdjust="0"/>
    <p:restoredTop sz="94660"/>
  </p:normalViewPr>
  <p:slideViewPr>
    <p:cSldViewPr>
      <p:cViewPr varScale="1">
        <p:scale>
          <a:sx n="64" d="100"/>
          <a:sy n="64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A3515E9F-E628-45FC-BCF6-DA2A9F110F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CD89154-5A88-4E33-86AD-9F9789F530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760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3A9C43-0A0B-4480-A98A-96323AD91DCE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332024-18C8-4A3A-9FFB-7947F9C56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554162"/>
            <a:ext cx="8686800" cy="2450902"/>
          </a:xfrm>
        </p:spPr>
        <p:txBody>
          <a:bodyPr/>
          <a:lstStyle/>
          <a:p>
            <a:pPr algn="ctr"/>
            <a:r>
              <a:rPr lang="ru-RU" i="1" dirty="0" err="1" smtClean="0">
                <a:solidFill>
                  <a:srgbClr val="FF0000"/>
                </a:solidFill>
              </a:rPr>
              <a:t>Нод</a:t>
            </a:r>
            <a:r>
              <a:rPr lang="ru-RU" i="1" dirty="0" smtClean="0">
                <a:solidFill>
                  <a:srgbClr val="FF0000"/>
                </a:solidFill>
              </a:rPr>
              <a:t> в старшей логопедической группе по обучению грамоте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«Кот и кит»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4800" y="4365104"/>
            <a:ext cx="8686800" cy="1715021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sz="2400" dirty="0" smtClean="0"/>
              <a:t>Подготовила :</a:t>
            </a:r>
          </a:p>
          <a:p>
            <a:pPr marL="0" indent="0" algn="r">
              <a:buNone/>
            </a:pPr>
            <a:r>
              <a:rPr lang="ru-RU" sz="2400" dirty="0" smtClean="0"/>
              <a:t>Учитель-логопед </a:t>
            </a:r>
          </a:p>
          <a:p>
            <a:pPr marL="0" indent="0" algn="r">
              <a:buNone/>
            </a:pPr>
            <a:r>
              <a:rPr lang="ru-RU" sz="2400" dirty="0" smtClean="0"/>
              <a:t>МКДОУ д/с № 11</a:t>
            </a:r>
          </a:p>
          <a:p>
            <a:pPr marL="0" indent="0" algn="r">
              <a:buNone/>
            </a:pPr>
            <a:r>
              <a:rPr lang="ru-RU" sz="2400" dirty="0" smtClean="0"/>
              <a:t>. Пласта</a:t>
            </a:r>
          </a:p>
          <a:p>
            <a:pPr marL="0" indent="0" algn="r">
              <a:buNone/>
            </a:pPr>
            <a:r>
              <a:rPr lang="ru-RU" sz="2400" dirty="0" smtClean="0"/>
              <a:t>Титова Т.В.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330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285728"/>
            <a:ext cx="2305966" cy="1993700"/>
          </a:xfrm>
          <a:prstGeom prst="rect">
            <a:avLst/>
          </a:prstGeom>
        </p:spPr>
      </p:pic>
      <p:pic>
        <p:nvPicPr>
          <p:cNvPr id="28674" name="Picture 2" descr="C:\Documents and Settings\ADMIN\Рабочий стол\по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393098"/>
            <a:ext cx="2714644" cy="2035983"/>
          </a:xfrm>
          <a:prstGeom prst="rect">
            <a:avLst/>
          </a:prstGeom>
          <a:noFill/>
        </p:spPr>
      </p:pic>
      <p:pic>
        <p:nvPicPr>
          <p:cNvPr id="5" name="Рисунок 4" descr="http://dajjer.com/phpMyProxy/index.php?q=aHR0cHM6Ly9hYnMudHdpbWcuY29tL2Vtb2ppL3YyLzcyeDcyLzFmNTE1LnBuZw%3D%3D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214554"/>
            <a:ext cx="233497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86182" y="4286256"/>
            <a:ext cx="2286016" cy="20717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\Рабочий стол\мину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ADMIN\Рабочий стол\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2153806" cy="1862145"/>
          </a:xfrm>
          <a:prstGeom prst="rect">
            <a:avLst/>
          </a:prstGeom>
          <a:noFill/>
        </p:spPr>
      </p:pic>
      <p:pic>
        <p:nvPicPr>
          <p:cNvPr id="30723" name="Picture 3" descr="C:\Documents and Settings\ADMIN\Рабочий стол\п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28"/>
            <a:ext cx="3000396" cy="1857388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85728"/>
            <a:ext cx="1946661" cy="17946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4071942"/>
            <a:ext cx="2143140" cy="192882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cs10988.vk.me/g21480645/a_6263391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071942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143380"/>
            <a:ext cx="1905000" cy="190500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</p:pic>
      <p:pic>
        <p:nvPicPr>
          <p:cNvPr id="10" name="Рисунок 9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2143116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2143116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2143116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214546" y="2214554"/>
            <a:ext cx="1428760" cy="12858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4071942"/>
            <a:ext cx="2143140" cy="192882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cs10988.vk.me/g21480645/a_626339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071942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143380"/>
            <a:ext cx="1905000" cy="190500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</p:pic>
      <p:pic>
        <p:nvPicPr>
          <p:cNvPr id="10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85860"/>
            <a:ext cx="2143140" cy="1970690"/>
          </a:xfrm>
          <a:prstGeom prst="rect">
            <a:avLst/>
          </a:prstGeom>
          <a:noFill/>
        </p:spPr>
      </p:pic>
      <p:pic>
        <p:nvPicPr>
          <p:cNvPr id="11" name="Рисунок 10" descr="http://cs10988.vk.me/g21480645/a_626339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85860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357298"/>
            <a:ext cx="1905000" cy="190500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ADMIN\Рабочий стол\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14290"/>
            <a:ext cx="2153806" cy="1862145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5400000">
            <a:off x="2750331" y="2250273"/>
            <a:ext cx="1214446" cy="100013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http://china-baoshen.ru/sys_manager/Images/proImg/i_20131123044604_63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86190"/>
            <a:ext cx="14287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ajjer.com/phpMyProxy/index.php?q=aHR0cHM6Ly9hYnMudHdpbWcuY29tL2Vtb2ppL3YyLzcyeDcyLzFmNTE1LnBuZw%3D%3D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92906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0539" y="5286388"/>
            <a:ext cx="1320719" cy="1214446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 rot="16200000" flipH="1">
            <a:off x="5143504" y="2214554"/>
            <a:ext cx="1428760" cy="128588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Documents and Settings\ADMIN\Рабочий стол\по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9" y="3857628"/>
            <a:ext cx="1285952" cy="964464"/>
          </a:xfrm>
          <a:prstGeom prst="rect">
            <a:avLst/>
          </a:prstGeom>
          <a:noFill/>
        </p:spPr>
      </p:pic>
      <p:pic>
        <p:nvPicPr>
          <p:cNvPr id="21" name="Рисунок 20" descr="http://dajjer.com/phpMyProxy/index.php?q=aHR0cHM6Ly9hYnMudHdpbWcuY29tL2Vtb2ppL3YyLzcyeDcyLzFmNTE1LnBuZw%3D%3D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3786190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6786578" y="5286388"/>
            <a:ext cx="1143008" cy="10715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071538" y="0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свидания!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Documents and Settings\ADMIN\Рабочий стол\ки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57364"/>
            <a:ext cx="4054106" cy="4374124"/>
          </a:xfrm>
          <a:prstGeom prst="rect">
            <a:avLst/>
          </a:prstGeom>
          <a:noFill/>
        </p:spPr>
      </p:pic>
      <p:pic>
        <p:nvPicPr>
          <p:cNvPr id="18" name="Picture 2" descr="http://f3.mylove.ru/zgfJ42NLg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1857364"/>
            <a:ext cx="4149065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w.stihi.ru/pics/2016/07/06/53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7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79/284508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" y="24474"/>
            <a:ext cx="9129048" cy="6846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70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3.mylove.ru/zgfJ42NLg6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04"/>
            <a:ext cx="5643602" cy="582207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357694"/>
            <a:ext cx="1905000" cy="1905000"/>
          </a:xfrm>
          <a:prstGeom prst="rect">
            <a:avLst/>
          </a:prstGeom>
          <a:noFill/>
        </p:spPr>
      </p:pic>
      <p:pic>
        <p:nvPicPr>
          <p:cNvPr id="4" name="Рисунок 3" descr="http://china-baoshen.ru/sys_manager/Images/proImg/i_20131123044604_630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3500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ajjer.com/phpMyProxy/index.php?q=aHR0cHM6Ly9hYnMudHdpbWcuY29tL2Vtb2ppL3YyLzcyeDcyLzFmNTE1LnBuZw%3D%3D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214554"/>
            <a:ext cx="233497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285728"/>
            <a:ext cx="2305966" cy="1993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0665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ybibliotekas.ru/wp-content/uploads/2015/05/7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8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ybibliotekas.ru/wp-content/uploads/2015/05/7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071678"/>
            <a:ext cx="2428892" cy="236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ybibliotekas.ru/wp-content/uploads/2015/05/7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071678"/>
            <a:ext cx="2500330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3116"/>
            <a:ext cx="2160240" cy="2296275"/>
          </a:xfrm>
          <a:prstGeom prst="rect">
            <a:avLst/>
          </a:prstGeom>
          <a:noFill/>
        </p:spPr>
      </p:pic>
      <p:pic>
        <p:nvPicPr>
          <p:cNvPr id="9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5525" y="2132856"/>
            <a:ext cx="2210876" cy="2296275"/>
          </a:xfrm>
          <a:prstGeom prst="rect">
            <a:avLst/>
          </a:prstGeom>
          <a:noFill/>
        </p:spPr>
      </p:pic>
      <p:pic>
        <p:nvPicPr>
          <p:cNvPr id="10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9734" y="2132856"/>
            <a:ext cx="2284165" cy="229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Documents and Settings\ADMIN\Рабочий стол\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2153806" cy="1862145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0"/>
            <a:ext cx="1857388" cy="1857388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85728"/>
            <a:ext cx="1946661" cy="1794691"/>
          </a:xfrm>
          <a:prstGeom prst="rect">
            <a:avLst/>
          </a:prstGeom>
          <a:noFill/>
        </p:spPr>
      </p:pic>
      <p:pic>
        <p:nvPicPr>
          <p:cNvPr id="6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357694"/>
            <a:ext cx="1905000" cy="1905000"/>
          </a:xfrm>
          <a:prstGeom prst="rect">
            <a:avLst/>
          </a:prstGeom>
          <a:noFill/>
        </p:spPr>
      </p:pic>
      <p:pic>
        <p:nvPicPr>
          <p:cNvPr id="7" name="Рисунок 6" descr="http://cs10988.vk.me/g21480645/a_62633919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4429132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429132"/>
            <a:ext cx="1905000" cy="190500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</p:pic>
      <p:pic>
        <p:nvPicPr>
          <p:cNvPr id="14" name="Рисунок 13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18" y="2071678"/>
            <a:ext cx="16430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2071678"/>
            <a:ext cx="16430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mybibliotekas.ru/wp-content/uploads/2015/05/7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2071678"/>
            <a:ext cx="15716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vselaiki.ru/pictures/photos/00000120/70bc_550d3da186922-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2071678"/>
            <a:ext cx="1643074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Documents and Settings\ADMIN\Рабочий стол\пгим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Рабочий стол\ки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286676" cy="5829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327</TotalTime>
  <Words>25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Нод в старшей логопедической группе по обучению грамоте «Кот и кит»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2016-03-16T17:08:08Z</dcterms:created>
  <dcterms:modified xsi:type="dcterms:W3CDTF">2018-11-12T15:20:04Z</dcterms:modified>
</cp:coreProperties>
</file>