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6F36E-6ED3-4D31-866B-019DA9083CDB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8EFAD-142D-4CDF-B30A-7DE9445914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6F36E-6ED3-4D31-866B-019DA9083CDB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8EFAD-142D-4CDF-B30A-7DE9445914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6F36E-6ED3-4D31-866B-019DA9083CDB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8EFAD-142D-4CDF-B30A-7DE9445914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6F36E-6ED3-4D31-866B-019DA9083CDB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8EFAD-142D-4CDF-B30A-7DE9445914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6F36E-6ED3-4D31-866B-019DA9083CDB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8EFAD-142D-4CDF-B30A-7DE9445914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6F36E-6ED3-4D31-866B-019DA9083CDB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8EFAD-142D-4CDF-B30A-7DE9445914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6F36E-6ED3-4D31-866B-019DA9083CDB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8EFAD-142D-4CDF-B30A-7DE9445914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6F36E-6ED3-4D31-866B-019DA9083CDB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8EFAD-142D-4CDF-B30A-7DE9445914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6F36E-6ED3-4D31-866B-019DA9083CDB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8EFAD-142D-4CDF-B30A-7DE9445914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6F36E-6ED3-4D31-866B-019DA9083CDB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8EFAD-142D-4CDF-B30A-7DE9445914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6F36E-6ED3-4D31-866B-019DA9083CDB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8EFAD-142D-4CDF-B30A-7DE9445914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6F36E-6ED3-4D31-866B-019DA9083CDB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48EFAD-142D-4CDF-B30A-7DE94459147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Ñ6 (700x489, 268Kb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Ñ1 (700x489, 158Kb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8249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Ñ2 (700x489, 143Kb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47989" cy="702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Ñ3 (700x489, 135Kb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797005" cy="7173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Ñ4 (700x489, 132Kb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10044609" cy="70270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Samsung</dc:creator>
  <cp:lastModifiedBy>Samsung</cp:lastModifiedBy>
  <cp:revision>1</cp:revision>
  <dcterms:created xsi:type="dcterms:W3CDTF">2018-11-11T16:48:49Z</dcterms:created>
  <dcterms:modified xsi:type="dcterms:W3CDTF">2018-11-11T16:56:11Z</dcterms:modified>
</cp:coreProperties>
</file>