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4" r:id="rId2"/>
    <p:sldId id="258" r:id="rId3"/>
    <p:sldId id="259" r:id="rId4"/>
    <p:sldId id="257" r:id="rId5"/>
    <p:sldId id="262" r:id="rId6"/>
    <p:sldId id="282" r:id="rId7"/>
    <p:sldId id="260" r:id="rId8"/>
    <p:sldId id="261" r:id="rId9"/>
    <p:sldId id="283" r:id="rId10"/>
    <p:sldId id="263" r:id="rId11"/>
    <p:sldId id="264" r:id="rId12"/>
    <p:sldId id="270" r:id="rId13"/>
    <p:sldId id="273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E62C-AF9D-4F54-8734-0D569F359A03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100A-7506-48EC-9C3A-C00B8CC96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E62C-AF9D-4F54-8734-0D569F359A03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100A-7506-48EC-9C3A-C00B8CC96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E62C-AF9D-4F54-8734-0D569F359A03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100A-7506-48EC-9C3A-C00B8CC96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E62C-AF9D-4F54-8734-0D569F359A03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100A-7506-48EC-9C3A-C00B8CC96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E62C-AF9D-4F54-8734-0D569F359A03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100A-7506-48EC-9C3A-C00B8CC96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E62C-AF9D-4F54-8734-0D569F359A03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100A-7506-48EC-9C3A-C00B8CC96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E62C-AF9D-4F54-8734-0D569F359A03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100A-7506-48EC-9C3A-C00B8CC96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E62C-AF9D-4F54-8734-0D569F359A03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100A-7506-48EC-9C3A-C00B8CC96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E62C-AF9D-4F54-8734-0D569F359A03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100A-7506-48EC-9C3A-C00B8CC96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E62C-AF9D-4F54-8734-0D569F359A03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100A-7506-48EC-9C3A-C00B8CC96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AC3E62C-AF9D-4F54-8734-0D569F359A03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29E100A-7506-48EC-9C3A-C00B8CC96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AC3E62C-AF9D-4F54-8734-0D569F359A03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29E100A-7506-48EC-9C3A-C00B8CC96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Принцип физического воспитания.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студентка 2 курса ФИЯ Ковалёва Д.</a:t>
            </a:r>
          </a:p>
          <a:p>
            <a:r>
              <a:rPr lang="ru-RU" dirty="0" smtClean="0"/>
              <a:t>Руководитель: доц. Степаненко В. 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268760"/>
            <a:ext cx="8784976" cy="4104456"/>
          </a:xfrm>
        </p:spPr>
        <p:txBody>
          <a:bodyPr>
            <a:normAutofit fontScale="90000"/>
          </a:bodyPr>
          <a:lstStyle/>
          <a:p>
            <a:r>
              <a:rPr lang="ru-RU" sz="6000" i="1" dirty="0" smtClean="0"/>
              <a:t>Основными средствами физического воспитания дошкольников являются: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407969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642918"/>
            <a:ext cx="9215502" cy="169277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0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Гигиенические факторы</a:t>
            </a:r>
            <a:r>
              <a:rPr lang="ru-RU" sz="54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54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5400" b="1" spc="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0" name="Picture 6" descr="C:\Users\Мария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4357718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p097_1_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1428736"/>
            <a:ext cx="4043169" cy="51435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6928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9144064" cy="10001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Естественные силы природы</a:t>
            </a:r>
            <a:endParaRPr lang="ru-RU" b="1" spc="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Содержимое 6" descr="razvitie-rebenka-2-3-go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02518" y="1774825"/>
            <a:ext cx="6938963" cy="4625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94841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748464" cy="81146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Физические упражнения</a:t>
            </a:r>
            <a:endParaRPr lang="ru-RU" sz="5400" b="1" spc="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6" name="Picture 4" descr="C:\Users\Мария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3857652" cy="5680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9855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928670"/>
            <a:ext cx="4786326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22462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4758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32" y="2786058"/>
            <a:ext cx="8712968" cy="2682536"/>
          </a:xfrm>
        </p:spPr>
        <p:txBody>
          <a:bodyPr>
            <a:normAutofit fontScale="90000"/>
          </a:bodyPr>
          <a:lstStyle/>
          <a:p>
            <a:r>
              <a:rPr lang="ru-RU" sz="4800" i="1" dirty="0" smtClean="0"/>
              <a:t>Физическое развитие </a:t>
            </a:r>
            <a:r>
              <a:rPr lang="ru-RU" sz="4800" dirty="0" smtClean="0"/>
              <a:t>– это биологический процесс изменения форм и функций организма человека.</a:t>
            </a:r>
            <a:endParaRPr lang="ru-RU" sz="4800" dirty="0"/>
          </a:p>
        </p:txBody>
      </p:sp>
      <p:pic>
        <p:nvPicPr>
          <p:cNvPr id="3" name="Рисунок 2" descr="14288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85728"/>
            <a:ext cx="5715000" cy="23574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265709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071678"/>
            <a:ext cx="8712968" cy="4093626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Физическое воспитание </a:t>
            </a:r>
            <a:r>
              <a:rPr lang="ru-RU" sz="3200" dirty="0" smtClean="0"/>
              <a:t>–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это процесс организации оздоровительной и познавательной деятельности, направленной на развитие физических сил и </a:t>
            </a:r>
            <a:r>
              <a:rPr lang="ru-RU" sz="3200" dirty="0" smtClean="0"/>
              <a:t>здоровья</a:t>
            </a:r>
            <a:r>
              <a:rPr lang="ru-RU" sz="3200" dirty="0" smtClean="0"/>
              <a:t>, выработку гигиенических навыков и здорового образа жизни. </a:t>
            </a:r>
            <a:endParaRPr lang="ru-RU" sz="3200" dirty="0"/>
          </a:p>
        </p:txBody>
      </p:sp>
      <p:pic>
        <p:nvPicPr>
          <p:cNvPr id="4" name="Рисунок 3" descr="997868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0"/>
            <a:ext cx="6786610" cy="23241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856802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5008" y="714356"/>
            <a:ext cx="8928992" cy="4608512"/>
          </a:xfrm>
        </p:spPr>
        <p:txBody>
          <a:bodyPr>
            <a:noAutofit/>
          </a:bodyPr>
          <a:lstStyle/>
          <a:p>
            <a:r>
              <a:rPr lang="ru-RU" sz="4000" dirty="0" smtClean="0"/>
              <a:t>Физическая культура — одна из ценностей общества, комплекс представлений об идеале, гармонически развитом человеке, знание о единстве тела и духа и система деятельности по сохранению здоровья, развитию духовных и физических сил.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7242540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427818" cy="4320480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/>
              <a:t>Основные принципы физического воспитания дошкольников: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1. Принцип развивающего обучения.</a:t>
            </a:r>
            <a:br>
              <a:rPr lang="ru-RU" sz="3200" dirty="0" smtClean="0"/>
            </a:br>
            <a:r>
              <a:rPr lang="ru-RU" sz="3200" dirty="0" smtClean="0"/>
              <a:t>2. Принцип воспитывающего обучения.</a:t>
            </a:r>
            <a:br>
              <a:rPr lang="ru-RU" sz="3200" dirty="0" smtClean="0"/>
            </a:br>
            <a:r>
              <a:rPr lang="ru-RU" sz="3200" dirty="0" smtClean="0"/>
              <a:t>3. Принцип всесторонности.</a:t>
            </a:r>
            <a:br>
              <a:rPr lang="ru-RU" sz="3200" dirty="0" smtClean="0"/>
            </a:br>
            <a:r>
              <a:rPr lang="ru-RU" sz="3200" dirty="0" smtClean="0"/>
              <a:t>4. Принцип систематичности.</a:t>
            </a:r>
            <a:br>
              <a:rPr lang="ru-RU" sz="3200" dirty="0" smtClean="0"/>
            </a:br>
            <a:r>
              <a:rPr lang="ru-RU" sz="3200" dirty="0" smtClean="0"/>
              <a:t>5. Принцип сознательности и активности детей.</a:t>
            </a:r>
            <a:br>
              <a:rPr lang="ru-RU" sz="3200" dirty="0" smtClean="0"/>
            </a:br>
            <a:r>
              <a:rPr lang="ru-RU" sz="3200" dirty="0" smtClean="0"/>
              <a:t>6. Принцип индивидуального подхода.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03241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Autofit/>
          </a:bodyPr>
          <a:lstStyle/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К задачам и содержанию физического воспитания в школе относятся: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• развитие основных двигательных качеств, умений и навыков;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воспитание устойчивого интереса и потребности в систематических занятиях физическими упражнениями, спортом;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• формирование взглядов и нравственных качеств, ведущих к пониманию значения физкультуры и пробуждающих стремление к здоровому образу жизни;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• формирование знаний в области здоровья, гигиены, спорта.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314327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Гармоническое развитие предусматривает разностороннее физическое воспитание. Отсюда одной из главных задач детского сада является задача охраны и укрепления здоровья детей.</a:t>
            </a:r>
            <a:endParaRPr lang="ru-RU" sz="3600" dirty="0"/>
          </a:p>
        </p:txBody>
      </p:sp>
      <p:pic>
        <p:nvPicPr>
          <p:cNvPr id="3" name="Рисунок 2" descr="_shtan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3429000"/>
            <a:ext cx="4786346" cy="30003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4413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04664"/>
            <a:ext cx="9144064" cy="4453096"/>
          </a:xfrm>
        </p:spPr>
        <p:txBody>
          <a:bodyPr>
            <a:normAutofit/>
          </a:bodyPr>
          <a:lstStyle/>
          <a:p>
            <a:r>
              <a:rPr lang="ru-RU" sz="4400" i="1" dirty="0" smtClean="0"/>
              <a:t>Задачи физического воспитания: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Оздоровительные задачи</a:t>
            </a:r>
            <a:br>
              <a:rPr lang="ru-RU" sz="4400" dirty="0" smtClean="0"/>
            </a:br>
            <a:r>
              <a:rPr lang="ru-RU" sz="4400" dirty="0" smtClean="0"/>
              <a:t>Образовательные задачи</a:t>
            </a:r>
            <a:br>
              <a:rPr lang="ru-RU" sz="4400" dirty="0" smtClean="0"/>
            </a:br>
            <a:r>
              <a:rPr lang="ru-RU" sz="4400" dirty="0" smtClean="0"/>
              <a:t>Воспитательные задачи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295776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/>
          </a:bodyPr>
          <a:lstStyle/>
          <a:p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Основными методами физического воспитания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являются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физические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упражнения</a:t>
            </a:r>
          </a:p>
          <a:p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тренировки наряду с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убеждением</a:t>
            </a:r>
          </a:p>
          <a:p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положительный пример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взрослых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sem-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3571876"/>
            <a:ext cx="4267200" cy="282892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95</TotalTime>
  <Words>209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Модульная</vt:lpstr>
      <vt:lpstr>Принцип физического воспитания.</vt:lpstr>
      <vt:lpstr>Физическое развитие – это биологический процесс изменения форм и функций организма человека.</vt:lpstr>
      <vt:lpstr>Физическое воспитание –  это процесс организации оздоровительной и познавательной деятельности, направленной на развитие физических сил и здоровья, выработку гигиенических навыков и здорового образа жизни. </vt:lpstr>
      <vt:lpstr>Физическая культура — одна из ценностей общества, комплекс представлений об идеале, гармонически развитом человеке, знание о единстве тела и духа и система деятельности по сохранению здоровья, развитию духовных и физических сил.</vt:lpstr>
      <vt:lpstr>Основные принципы физического воспитания дошкольников: 1. Принцип развивающего обучения. 2. Принцип воспитывающего обучения. 3. Принцип всесторонности. 4. Принцип систематичности. 5. Принцип сознательности и активности детей. 6. Принцип индивидуального подхода.</vt:lpstr>
      <vt:lpstr>Слайд 6</vt:lpstr>
      <vt:lpstr>Гармоническое развитие предусматривает разностороннее физическое воспитание. Отсюда одной из главных задач детского сада является задача охраны и укрепления здоровья детей.</vt:lpstr>
      <vt:lpstr>Задачи физического воспитания:  Оздоровительные задачи Образовательные задачи Воспитательные задачи</vt:lpstr>
      <vt:lpstr>Слайд 9</vt:lpstr>
      <vt:lpstr>Основными средствами физического воспитания дошкольников являются:  </vt:lpstr>
      <vt:lpstr>Слайд 11</vt:lpstr>
      <vt:lpstr>2. Естественные силы природы</vt:lpstr>
      <vt:lpstr>3. Физические упражнения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Принципы физического воспитания</dc:title>
  <dc:creator>Мария</dc:creator>
  <cp:lastModifiedBy>Admin</cp:lastModifiedBy>
  <cp:revision>14</cp:revision>
  <dcterms:created xsi:type="dcterms:W3CDTF">2001-12-31T20:03:45Z</dcterms:created>
  <dcterms:modified xsi:type="dcterms:W3CDTF">2013-05-28T19:40:21Z</dcterms:modified>
</cp:coreProperties>
</file>