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56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74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9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8086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792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2222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20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105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145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4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4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27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09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3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51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93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02B324F-01DA-4B89-9DFE-B17108F2E6AA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C5A8EE-D678-4692-9590-812135D8C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99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200" y="4634488"/>
            <a:ext cx="6400800" cy="1947333"/>
          </a:xfrm>
        </p:spPr>
        <p:txBody>
          <a:bodyPr/>
          <a:lstStyle/>
          <a:p>
            <a:pPr algn="ctr"/>
            <a:r>
              <a:rPr lang="ru-RU" b="1" dirty="0" smtClean="0"/>
              <a:t>Подготовила: Трифанова Любовь Александровна</a:t>
            </a:r>
            <a:endParaRPr lang="ru-RU" b="1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985749" y="39153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ГБДОУ Детский сад № 51 комбинированного вида Московского района  г. Санкт-Петербург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4617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3123456" y="1534534"/>
            <a:ext cx="5868144" cy="12774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Проект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« Веселая масленица!»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525" y="2276718"/>
            <a:ext cx="3802822" cy="458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812" y="0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Коллаж</a:t>
            </a:r>
            <a:br>
              <a:rPr lang="ru-RU" dirty="0" smtClean="0"/>
            </a:br>
            <a:r>
              <a:rPr lang="ru-RU" dirty="0" smtClean="0"/>
              <a:t> «я помогаю маме печь блины»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162" y="1507067"/>
            <a:ext cx="7505700" cy="5143502"/>
          </a:xfrm>
        </p:spPr>
      </p:pic>
    </p:spTree>
    <p:extLst>
      <p:ext uri="{BB962C8B-B14F-4D97-AF65-F5344CB8AC3E}">
        <p14:creationId xmlns:p14="http://schemas.microsoft.com/office/powerpoint/2010/main" val="297766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662" y="529167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Чаепитие с родителями «Приглашаем на блины»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2" y="2514600"/>
            <a:ext cx="4819650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7366" y="2478088"/>
            <a:ext cx="4868333" cy="3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0062" y="457200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Масленичное солнце </a:t>
            </a:r>
            <a:br>
              <a:rPr lang="ru-RU" dirty="0" smtClean="0"/>
            </a:br>
            <a:r>
              <a:rPr lang="ru-RU" dirty="0" smtClean="0"/>
              <a:t>«Рисуем вместе с мамой»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062" y="2143126"/>
            <a:ext cx="3335338" cy="42433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346" y="2143126"/>
            <a:ext cx="3394709" cy="424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470" y="193523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457" y="1803400"/>
            <a:ext cx="6425747" cy="3968844"/>
          </a:xfrm>
        </p:spPr>
      </p:pic>
    </p:spTree>
    <p:extLst>
      <p:ext uri="{BB962C8B-B14F-4D97-AF65-F5344CB8AC3E}">
        <p14:creationId xmlns:p14="http://schemas.microsoft.com/office/powerpoint/2010/main" val="317059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31" y="311117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Паспорт проекта: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1131" y="2183642"/>
            <a:ext cx="825689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Тип проекта: познавательный, творческий</a:t>
            </a:r>
          </a:p>
          <a:p>
            <a:r>
              <a:rPr lang="ru-RU" sz="2000" b="1" dirty="0" smtClean="0"/>
              <a:t>По числу детей: групповой     </a:t>
            </a:r>
          </a:p>
          <a:p>
            <a:r>
              <a:rPr lang="ru-RU" sz="2000" b="1" dirty="0" smtClean="0"/>
              <a:t>По продолжительности: краткосрочный (1 неделя) 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Участники проекта –</a:t>
            </a:r>
          </a:p>
          <a:p>
            <a:r>
              <a:rPr lang="ru-RU" sz="2000" b="1" dirty="0" smtClean="0"/>
              <a:t> воспитатели, дети средней группы, родители.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823" y="791570"/>
            <a:ext cx="4723831" cy="485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6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1125" y="537807"/>
            <a:ext cx="8534400" cy="1507067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139" y="1417077"/>
            <a:ext cx="10450285" cy="261257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Знакомство детей с народным праздником Масленица, с его национальными обычаями и традициями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Воспитывать интерес к народным праздникам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394" y="201935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3394" y="2378123"/>
            <a:ext cx="8534400" cy="3615267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Возрождать интерес к обрядовым русским праздникам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Обогащать духовный мир детей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Обобщить и закрепить знания детей о празднике «Масленица»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Вызвать эмоциональное сопереживание и участие в игре- действии, приобщить всех участников к традиции проведения народного праздника Масленицы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Воспитывать чувство патриотизма, основанного на русских традициях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280" y="385549"/>
            <a:ext cx="8534400" cy="1233701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506" y="1371600"/>
            <a:ext cx="9994594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Россия богата своими традициями, обычаями, народными праздниками. Одним из таких праздников является большое народное гуляние в конце зимы «Масленица». Дошкольный возраст – благоприятный период для приобщения детей к истокам народной культуры, способность возродить преемственность поколений, передать нравственные устои, духовные и художественные ценности. Возвращение к корням, изучение культуры и быть народа способствует сохранению русских традиций и обычаев. Приобщая детей к истокам русской культуры, мы даем им возможность понять всю глубину, широту и смысл этого веселого, немного грустного праздника. В наши дни все больше развивается интерес к русской народной культуре и традициям. Культура и традиции оказывают огромное влияние на формирование духовного мира ребенка, развития его интеллекта, эмоций, творческих способностей.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70174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ПРЕДВАРИТЕЛЬНАЯ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572905"/>
            <a:ext cx="8534400" cy="361526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Беседа «Как на Руси весну встречали»</a:t>
            </a:r>
            <a:endParaRPr lang="ru-RU" sz="24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Рассматривание иллюстраций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Подвижные народные игры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Разучивание песенок, частушек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Разгадывание загадок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Просмотр презентации для детей «Масленица»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7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735" y="-67734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734" y="1682087"/>
            <a:ext cx="11129915" cy="332806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Консультация для родителей «Эх, Масленица»</a:t>
            </a:r>
            <a:endParaRPr lang="ru-RU" sz="24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Подготовка фотографий для коллажа «Я помогаю маме печь блины»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Совместный досуг-чаепитие с родителями «Приглашаем на блины»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1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-64047"/>
            <a:ext cx="10631488" cy="1092747"/>
          </a:xfrm>
        </p:spPr>
        <p:txBody>
          <a:bodyPr/>
          <a:lstStyle/>
          <a:p>
            <a:pPr algn="ctr"/>
            <a:r>
              <a:rPr lang="ru-RU" dirty="0" smtClean="0"/>
              <a:t>Реализация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612" y="685801"/>
            <a:ext cx="11126788" cy="81624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Проведение праздника «Широкая Масленица»</a:t>
            </a:r>
            <a:endParaRPr lang="ru-RU" sz="24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76" y="1485901"/>
            <a:ext cx="3861800" cy="51490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612" y="1502050"/>
            <a:ext cx="3849688" cy="513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6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556" y="1"/>
            <a:ext cx="8878094" cy="1181100"/>
          </a:xfrm>
        </p:spPr>
        <p:txBody>
          <a:bodyPr/>
          <a:lstStyle/>
          <a:p>
            <a:pPr algn="ctr"/>
            <a:r>
              <a:rPr lang="ru-RU" dirty="0" smtClean="0"/>
              <a:t>Реализация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762" y="685801"/>
            <a:ext cx="11031538" cy="1168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Веселая эстафета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424" y="1854200"/>
            <a:ext cx="3582988" cy="47773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112" y="1854200"/>
            <a:ext cx="3557588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8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134</TotalTime>
  <Words>340</Words>
  <Application>Microsoft Office PowerPoint</Application>
  <PresentationFormat>Широкоэкранный</PresentationFormat>
  <Paragraphs>47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Constantia</vt:lpstr>
      <vt:lpstr>Wingdings 2</vt:lpstr>
      <vt:lpstr>Wingdings 3</vt:lpstr>
      <vt:lpstr>Сектор</vt:lpstr>
      <vt:lpstr>Презентация PowerPoint</vt:lpstr>
      <vt:lpstr>Паспорт проекта:</vt:lpstr>
      <vt:lpstr>Цель проекта:</vt:lpstr>
      <vt:lpstr>Задачи:</vt:lpstr>
      <vt:lpstr>Актуальность</vt:lpstr>
      <vt:lpstr>ПРЕДВАРИТЕЛЬНАЯ РАБОТА</vt:lpstr>
      <vt:lpstr>Работа с родителями</vt:lpstr>
      <vt:lpstr>Реализация проекта</vt:lpstr>
      <vt:lpstr>Реализация проекта</vt:lpstr>
      <vt:lpstr>Коллаж  «я помогаю маме печь блины»</vt:lpstr>
      <vt:lpstr>Чаепитие с родителями «Приглашаем на блины»</vt:lpstr>
      <vt:lpstr>Масленичное солнце  «Рисуем вместе с мамой»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birthtofly@live.com</dc:creator>
  <cp:lastModifiedBy>birthtofly@live.com</cp:lastModifiedBy>
  <cp:revision>11</cp:revision>
  <dcterms:created xsi:type="dcterms:W3CDTF">2018-11-13T18:09:17Z</dcterms:created>
  <dcterms:modified xsi:type="dcterms:W3CDTF">2018-11-13T20:29:45Z</dcterms:modified>
</cp:coreProperties>
</file>