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3" r:id="rId4"/>
    <p:sldId id="284" r:id="rId5"/>
    <p:sldId id="285" r:id="rId6"/>
    <p:sldId id="286" r:id="rId7"/>
    <p:sldId id="287" r:id="rId8"/>
    <p:sldId id="290" r:id="rId9"/>
    <p:sldId id="288" r:id="rId10"/>
    <p:sldId id="27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88" d="100"/>
          <a:sy n="88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 rot="10800000" flipV="1">
            <a:off x="2411760" y="0"/>
            <a:ext cx="67322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Департамент образования администрации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 Нижнего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Новгорода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автономное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 37»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(МАДОУ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№37)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429000"/>
            <a:ext cx="70144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«Использование нестандартного оборудования для развития физических качеств детей 2-3 лет»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49888" y="5517232"/>
            <a:ext cx="29368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 воспитатель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Маклакова О.Е.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9357" y="627805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212976"/>
            <a:ext cx="8640960" cy="1656184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0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47" y="188640"/>
            <a:ext cx="67687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Растить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здоровыми, сильными – задача каждого дошкольного учреждения.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привитие детям интереса к физической культуре и спорту, а также обучение их доступным двигательным умениям и навыкам.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Успех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физкультурно-оздоровительной работы в большей мере зависит от оборудования и пособий, а также от форм, методов индивидуального подхода к детям.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 оборудование – это всегда дополнительный стимул активизации физкультурно-оздоровительной работы.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 целью повышения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интереса детей к различным видам двигательной деятельности,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решили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разнообразить самостоятельную двигательную активность детей с помощью нестандартного физкультурного оборудования, сделанного своими руками из различных подручных средств и материалов, так как оно позволяет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повысить интерес детей к выполнению основных движений и игр;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у детей наблюдательность, эстетическое восприятие;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воображение, зрительную память;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чувство формы и цвета;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способствовать формированию физических качеств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двигательных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умений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765" y="242582"/>
            <a:ext cx="2875868" cy="3834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05" y="2223361"/>
            <a:ext cx="2639854" cy="3519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2" t="8534" r="1" b="5324"/>
          <a:stretch/>
        </p:blipFill>
        <p:spPr>
          <a:xfrm rot="5400000">
            <a:off x="693326" y="-333379"/>
            <a:ext cx="3010965" cy="389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13250" y="4365104"/>
            <a:ext cx="50228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Мягкие мячики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Развивают координацию движений детей, глазомер, ловкость, способствуют развитию мелкой моторики.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893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31597" y="3645024"/>
            <a:ext cx="50888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Гантели 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штанги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Обогащают двигательный опыт детей, способствуют освоению  общеразвивающих видов движений, согласованности двигательных действий.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0"/>
          <a:stretch/>
        </p:blipFill>
        <p:spPr>
          <a:xfrm>
            <a:off x="299611" y="200669"/>
            <a:ext cx="2904238" cy="3146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1306" y="-96168"/>
            <a:ext cx="2863215" cy="381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1" b="18264"/>
          <a:stretch/>
        </p:blipFill>
        <p:spPr>
          <a:xfrm>
            <a:off x="321385" y="3573016"/>
            <a:ext cx="2882464" cy="300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24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7" y="4632494"/>
            <a:ext cx="56278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ыхательная гимнастика «Ветерок»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Дыхательная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гимнастика очень полезна для организма ребенка: она улучшает обмен кислорода по всему телу, стимулирует работу желудка и кишечника, сердечной мышцы.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82"/>
            <a:ext cx="3350437" cy="446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71"/>
          <a:stretch/>
        </p:blipFill>
        <p:spPr>
          <a:xfrm>
            <a:off x="4341486" y="188641"/>
            <a:ext cx="3219822" cy="308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72"/>
          <a:stretch/>
        </p:blipFill>
        <p:spPr>
          <a:xfrm>
            <a:off x="6084168" y="3416817"/>
            <a:ext cx="2954280" cy="3317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362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9" b="8920"/>
          <a:stretch/>
        </p:blipFill>
        <p:spPr>
          <a:xfrm>
            <a:off x="395536" y="202017"/>
            <a:ext cx="3727735" cy="4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78"/>
          <a:stretch/>
        </p:blipFill>
        <p:spPr>
          <a:xfrm>
            <a:off x="4697058" y="202017"/>
            <a:ext cx="4086808" cy="4235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927634" y="4869160"/>
            <a:ext cx="75388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Бильбоке 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пособствует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развитию глазомера, координации мелких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движений,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тренируют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предплечье и кисти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рук.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403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4" y="332656"/>
            <a:ext cx="415846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4" r="37513" b="34602"/>
          <a:stretch/>
        </p:blipFill>
        <p:spPr>
          <a:xfrm>
            <a:off x="4860032" y="260648"/>
            <a:ext cx="4083918" cy="3886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0" y="4621563"/>
            <a:ext cx="437194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Грибочки-мухоморы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Применяются для того, что бы учить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перешагивать, перепрыгивать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ходить и бегать между предметами. Развивают координацию движений.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8320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3" r="17053"/>
          <a:stretch/>
        </p:blipFill>
        <p:spPr>
          <a:xfrm>
            <a:off x="2424394" y="2402481"/>
            <a:ext cx="2170323" cy="431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18499"/>
          <a:stretch/>
        </p:blipFill>
        <p:spPr>
          <a:xfrm>
            <a:off x="6892736" y="2402481"/>
            <a:ext cx="1941826" cy="426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8" r="11168"/>
          <a:stretch/>
        </p:blipFill>
        <p:spPr>
          <a:xfrm>
            <a:off x="166623" y="2373712"/>
            <a:ext cx="2291509" cy="431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0" r="11515"/>
          <a:stretch/>
        </p:blipFill>
        <p:spPr>
          <a:xfrm>
            <a:off x="4679091" y="2402481"/>
            <a:ext cx="2170323" cy="431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971600" y="116632"/>
            <a:ext cx="7416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Коррекционные коврики 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дорожки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Используются 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предотвращения развития плоскостопия,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мышц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стопы, воздействуя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биологически активные точки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стопы, обеспечивают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глубокий терапевтический эффект, незабываемое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удовольствие малышам и хорошее настроение.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5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17.10.2013 № 1155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mitriy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18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4" t="7512"/>
          <a:stretch/>
        </p:blipFill>
        <p:spPr>
          <a:xfrm>
            <a:off x="3076260" y="1196752"/>
            <a:ext cx="2991477" cy="409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0"/>
          <a:stretch/>
        </p:blipFill>
        <p:spPr>
          <a:xfrm>
            <a:off x="191411" y="116632"/>
            <a:ext cx="2664296" cy="3931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9" t="8036"/>
          <a:stretch/>
        </p:blipFill>
        <p:spPr>
          <a:xfrm>
            <a:off x="6341030" y="2515411"/>
            <a:ext cx="2639667" cy="40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427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1715</TotalTime>
  <Words>410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2</vt:lpstr>
      <vt:lpstr>Презентация PowerPoint</vt:lpstr>
      <vt:lpstr>Презентация PowerPoint</vt:lpstr>
      <vt:lpstr>Нормативно-правовые документы</vt:lpstr>
      <vt:lpstr>Нормативно-правовые документы</vt:lpstr>
      <vt:lpstr>Нормативно-правовые документы</vt:lpstr>
      <vt:lpstr>Нормативно-правовые документы</vt:lpstr>
      <vt:lpstr>Нормативно-правовые документы</vt:lpstr>
      <vt:lpstr>Нормативно-правовые документы</vt:lpstr>
      <vt:lpstr>Нормативно-правовые документы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Dmitriy</dc:creator>
  <cp:lastModifiedBy>*</cp:lastModifiedBy>
  <cp:revision>113</cp:revision>
  <dcterms:created xsi:type="dcterms:W3CDTF">2018-03-21T19:06:49Z</dcterms:created>
  <dcterms:modified xsi:type="dcterms:W3CDTF">2018-10-12T08:38:40Z</dcterms:modified>
</cp:coreProperties>
</file>